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3"/>
  </p:notesMasterIdLst>
  <p:sldIdLst>
    <p:sldId id="264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1916"/>
    <a:srgbClr val="AF4837"/>
    <a:srgbClr val="AF49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2" dt="2026-09-25T08:06:26.4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>
        <p:scale>
          <a:sx n="88" d="100"/>
          <a:sy n="88" d="100"/>
        </p:scale>
        <p:origin x="228" y="5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gdalena Węglarz" userId="S::magdalena.weglarz@pwr.edu.pl::6df08180-9e9d-4581-a744-2722598567ae" providerId="AD" clId="Web-{00000000-0000-0000-0000-000000000000}"/>
    <pc:docChg chg="modSld">
      <pc:chgData name="Magdalena Węglarz" userId="S::magdalena.weglarz@pwr.edu.pl::6df08180-9e9d-4581-a744-2722598567ae" providerId="AD" clId="Web-{00000000-0000-0000-0000-000000000000}" dt="2026-09-25T08:06:26.470" v="11"/>
      <pc:docMkLst>
        <pc:docMk/>
      </pc:docMkLst>
      <pc:sldChg chg="delSp">
        <pc:chgData name="Magdalena Węglarz" userId="S::magdalena.weglarz@pwr.edu.pl::6df08180-9e9d-4581-a744-2722598567ae" providerId="AD" clId="Web-{00000000-0000-0000-0000-000000000000}" dt="2026-09-25T08:05:28.595" v="1"/>
        <pc:sldMkLst>
          <pc:docMk/>
          <pc:sldMk cId="0" sldId="257"/>
        </pc:sldMkLst>
        <pc:spChg chg="del">
          <ac:chgData name="Magdalena Węglarz" userId="S::magdalena.weglarz@pwr.edu.pl::6df08180-9e9d-4581-a744-2722598567ae" providerId="AD" clId="Web-{00000000-0000-0000-0000-000000000000}" dt="2026-09-25T08:05:24.689" v="0"/>
          <ac:spMkLst>
            <pc:docMk/>
            <pc:sldMk cId="0" sldId="257"/>
            <ac:spMk id="6" creationId="{00000000-0000-0000-0000-000000000000}"/>
          </ac:spMkLst>
        </pc:spChg>
        <pc:spChg chg="del">
          <ac:chgData name="Magdalena Węglarz" userId="S::magdalena.weglarz@pwr.edu.pl::6df08180-9e9d-4581-a744-2722598567ae" providerId="AD" clId="Web-{00000000-0000-0000-0000-000000000000}" dt="2026-09-25T08:05:28.595" v="1"/>
          <ac:spMkLst>
            <pc:docMk/>
            <pc:sldMk cId="0" sldId="257"/>
            <ac:spMk id="7" creationId="{00000000-0000-0000-0000-000000000000}"/>
          </ac:spMkLst>
        </pc:spChg>
      </pc:sldChg>
      <pc:sldChg chg="delSp">
        <pc:chgData name="Magdalena Węglarz" userId="S::magdalena.weglarz@pwr.edu.pl::6df08180-9e9d-4581-a744-2722598567ae" providerId="AD" clId="Web-{00000000-0000-0000-0000-000000000000}" dt="2026-09-25T08:05:35.860" v="3"/>
        <pc:sldMkLst>
          <pc:docMk/>
          <pc:sldMk cId="0" sldId="258"/>
        </pc:sldMkLst>
        <pc:spChg chg="del">
          <ac:chgData name="Magdalena Węglarz" userId="S::magdalena.weglarz@pwr.edu.pl::6df08180-9e9d-4581-a744-2722598567ae" providerId="AD" clId="Web-{00000000-0000-0000-0000-000000000000}" dt="2026-09-25T08:05:32.360" v="2"/>
          <ac:spMkLst>
            <pc:docMk/>
            <pc:sldMk cId="0" sldId="258"/>
            <ac:spMk id="6" creationId="{00000000-0000-0000-0000-000000000000}"/>
          </ac:spMkLst>
        </pc:spChg>
        <pc:spChg chg="del">
          <ac:chgData name="Magdalena Węglarz" userId="S::magdalena.weglarz@pwr.edu.pl::6df08180-9e9d-4581-a744-2722598567ae" providerId="AD" clId="Web-{00000000-0000-0000-0000-000000000000}" dt="2026-09-25T08:05:35.860" v="3"/>
          <ac:spMkLst>
            <pc:docMk/>
            <pc:sldMk cId="0" sldId="258"/>
            <ac:spMk id="7" creationId="{00000000-0000-0000-0000-000000000000}"/>
          </ac:spMkLst>
        </pc:spChg>
      </pc:sldChg>
      <pc:sldChg chg="delSp">
        <pc:chgData name="Magdalena Węglarz" userId="S::magdalena.weglarz@pwr.edu.pl::6df08180-9e9d-4581-a744-2722598567ae" providerId="AD" clId="Web-{00000000-0000-0000-0000-000000000000}" dt="2026-09-25T08:05:49.782" v="5"/>
        <pc:sldMkLst>
          <pc:docMk/>
          <pc:sldMk cId="0" sldId="259"/>
        </pc:sldMkLst>
        <pc:spChg chg="del">
          <ac:chgData name="Magdalena Węglarz" userId="S::magdalena.weglarz@pwr.edu.pl::6df08180-9e9d-4581-a744-2722598567ae" providerId="AD" clId="Web-{00000000-0000-0000-0000-000000000000}" dt="2026-09-25T08:05:49.782" v="5"/>
          <ac:spMkLst>
            <pc:docMk/>
            <pc:sldMk cId="0" sldId="259"/>
            <ac:spMk id="6" creationId="{00000000-0000-0000-0000-000000000000}"/>
          </ac:spMkLst>
        </pc:spChg>
        <pc:spChg chg="del">
          <ac:chgData name="Magdalena Węglarz" userId="S::magdalena.weglarz@pwr.edu.pl::6df08180-9e9d-4581-a744-2722598567ae" providerId="AD" clId="Web-{00000000-0000-0000-0000-000000000000}" dt="2026-09-25T08:05:46.579" v="4"/>
          <ac:spMkLst>
            <pc:docMk/>
            <pc:sldMk cId="0" sldId="259"/>
            <ac:spMk id="7" creationId="{00000000-0000-0000-0000-000000000000}"/>
          </ac:spMkLst>
        </pc:spChg>
      </pc:sldChg>
      <pc:sldChg chg="delSp">
        <pc:chgData name="Magdalena Węglarz" userId="S::magdalena.weglarz@pwr.edu.pl::6df08180-9e9d-4581-a744-2722598567ae" providerId="AD" clId="Web-{00000000-0000-0000-0000-000000000000}" dt="2026-09-25T08:06:16.063" v="7"/>
        <pc:sldMkLst>
          <pc:docMk/>
          <pc:sldMk cId="0" sldId="260"/>
        </pc:sldMkLst>
        <pc:spChg chg="del">
          <ac:chgData name="Magdalena Węglarz" userId="S::magdalena.weglarz@pwr.edu.pl::6df08180-9e9d-4581-a744-2722598567ae" providerId="AD" clId="Web-{00000000-0000-0000-0000-000000000000}" dt="2026-09-25T08:06:11.892" v="6"/>
          <ac:spMkLst>
            <pc:docMk/>
            <pc:sldMk cId="0" sldId="260"/>
            <ac:spMk id="6" creationId="{00000000-0000-0000-0000-000000000000}"/>
          </ac:spMkLst>
        </pc:spChg>
        <pc:spChg chg="del">
          <ac:chgData name="Magdalena Węglarz" userId="S::magdalena.weglarz@pwr.edu.pl::6df08180-9e9d-4581-a744-2722598567ae" providerId="AD" clId="Web-{00000000-0000-0000-0000-000000000000}" dt="2026-09-25T08:06:16.063" v="7"/>
          <ac:spMkLst>
            <pc:docMk/>
            <pc:sldMk cId="0" sldId="260"/>
            <ac:spMk id="7" creationId="{00000000-0000-0000-0000-000000000000}"/>
          </ac:spMkLst>
        </pc:spChg>
      </pc:sldChg>
      <pc:sldChg chg="delSp">
        <pc:chgData name="Magdalena Węglarz" userId="S::magdalena.weglarz@pwr.edu.pl::6df08180-9e9d-4581-a744-2722598567ae" providerId="AD" clId="Web-{00000000-0000-0000-0000-000000000000}" dt="2026-09-25T08:06:22.251" v="9"/>
        <pc:sldMkLst>
          <pc:docMk/>
          <pc:sldMk cId="0" sldId="261"/>
        </pc:sldMkLst>
        <pc:spChg chg="del">
          <ac:chgData name="Magdalena Węglarz" userId="S::magdalena.weglarz@pwr.edu.pl::6df08180-9e9d-4581-a744-2722598567ae" providerId="AD" clId="Web-{00000000-0000-0000-0000-000000000000}" dt="2026-09-25T08:06:22.251" v="9"/>
          <ac:spMkLst>
            <pc:docMk/>
            <pc:sldMk cId="0" sldId="261"/>
            <ac:spMk id="6" creationId="{00000000-0000-0000-0000-000000000000}"/>
          </ac:spMkLst>
        </pc:spChg>
        <pc:spChg chg="del">
          <ac:chgData name="Magdalena Węglarz" userId="S::magdalena.weglarz@pwr.edu.pl::6df08180-9e9d-4581-a744-2722598567ae" providerId="AD" clId="Web-{00000000-0000-0000-0000-000000000000}" dt="2026-09-25T08:06:21.079" v="8"/>
          <ac:spMkLst>
            <pc:docMk/>
            <pc:sldMk cId="0" sldId="261"/>
            <ac:spMk id="7" creationId="{00000000-0000-0000-0000-000000000000}"/>
          </ac:spMkLst>
        </pc:spChg>
      </pc:sldChg>
      <pc:sldChg chg="delSp">
        <pc:chgData name="Magdalena Węglarz" userId="S::magdalena.weglarz@pwr.edu.pl::6df08180-9e9d-4581-a744-2722598567ae" providerId="AD" clId="Web-{00000000-0000-0000-0000-000000000000}" dt="2026-09-25T08:06:26.470" v="11"/>
        <pc:sldMkLst>
          <pc:docMk/>
          <pc:sldMk cId="0" sldId="262"/>
        </pc:sldMkLst>
        <pc:spChg chg="del">
          <ac:chgData name="Magdalena Węglarz" userId="S::magdalena.weglarz@pwr.edu.pl::6df08180-9e9d-4581-a744-2722598567ae" providerId="AD" clId="Web-{00000000-0000-0000-0000-000000000000}" dt="2026-09-25T08:06:26.470" v="11"/>
          <ac:spMkLst>
            <pc:docMk/>
            <pc:sldMk cId="0" sldId="262"/>
            <ac:spMk id="6" creationId="{00000000-0000-0000-0000-000000000000}"/>
          </ac:spMkLst>
        </pc:spChg>
        <pc:spChg chg="del">
          <ac:chgData name="Magdalena Węglarz" userId="S::magdalena.weglarz@pwr.edu.pl::6df08180-9e9d-4581-a744-2722598567ae" providerId="AD" clId="Web-{00000000-0000-0000-0000-000000000000}" dt="2026-09-25T08:06:25.485" v="10"/>
          <ac:spMkLst>
            <pc:docMk/>
            <pc:sldMk cId="0" sldId="262"/>
            <ac:spMk id="7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1924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4442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Obraz 16">
            <a:extLst>
              <a:ext uri="{FF2B5EF4-FFF2-40B4-BE49-F238E27FC236}">
                <a16:creationId xmlns:a16="http://schemas.microsoft.com/office/drawing/2014/main" id="{0D16B13A-0041-4AC6-1BD4-EF1D25E3FF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404" y="3796645"/>
            <a:ext cx="11631609" cy="2695595"/>
          </a:xfrm>
          <a:prstGeom prst="rect">
            <a:avLst/>
          </a:prstGeom>
        </p:spPr>
      </p:pic>
      <p:sp>
        <p:nvSpPr>
          <p:cNvPr id="2" name="Shape 0"/>
          <p:cNvSpPr/>
          <p:nvPr/>
        </p:nvSpPr>
        <p:spPr>
          <a:xfrm>
            <a:off x="0" y="0"/>
            <a:ext cx="475488" cy="6858000"/>
          </a:xfrm>
          <a:prstGeom prst="rect">
            <a:avLst/>
          </a:prstGeom>
          <a:solidFill>
            <a:srgbClr val="003E78"/>
          </a:solidFill>
          <a:ln w="12700">
            <a:solidFill>
              <a:srgbClr val="003E7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4573" y="1669693"/>
            <a:ext cx="475488" cy="914400"/>
          </a:xfrm>
          <a:prstGeom prst="rect">
            <a:avLst/>
          </a:prstGeom>
          <a:solidFill>
            <a:srgbClr val="B01916"/>
          </a:solidFill>
          <a:ln w="12700">
            <a:solidFill>
              <a:srgbClr val="AF4938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713232" y="6400800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HUSNAT4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9601200" y="6400800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husnat.pwr.edu.pl</a:t>
            </a:r>
            <a:endParaRPr lang="en-US" sz="1000" dirty="0"/>
          </a:p>
        </p:txBody>
      </p:sp>
      <p:sp>
        <p:nvSpPr>
          <p:cNvPr id="11" name="Shape 6"/>
          <p:cNvSpPr/>
          <p:nvPr/>
        </p:nvSpPr>
        <p:spPr>
          <a:xfrm>
            <a:off x="3337560" y="1812472"/>
            <a:ext cx="6013269" cy="0"/>
          </a:xfrm>
          <a:prstGeom prst="line">
            <a:avLst/>
          </a:prstGeom>
          <a:noFill/>
          <a:ln w="13970">
            <a:solidFill>
              <a:srgbClr val="D7241F"/>
            </a:solidFill>
            <a:prstDash val="solid"/>
          </a:ln>
        </p:spPr>
      </p:sp>
      <p:sp>
        <p:nvSpPr>
          <p:cNvPr id="12" name="Text 7"/>
          <p:cNvSpPr/>
          <p:nvPr/>
        </p:nvSpPr>
        <p:spPr>
          <a:xfrm>
            <a:off x="868680" y="242316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rgbClr val="0C31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Tytuł prezentacji</a:t>
            </a:r>
            <a:endParaRPr lang="en-US" sz="3800" dirty="0"/>
          </a:p>
        </p:txBody>
      </p:sp>
      <p:sp>
        <p:nvSpPr>
          <p:cNvPr id="13" name="Text 8"/>
          <p:cNvSpPr/>
          <p:nvPr/>
        </p:nvSpPr>
        <p:spPr>
          <a:xfrm>
            <a:off x="896112" y="3364992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700" dirty="0">
                <a:solidFill>
                  <a:srgbClr val="0C315E"/>
                </a:solidFill>
              </a:rPr>
              <a:t>Imię</a:t>
            </a:r>
            <a:r>
              <a:rPr lang="en-US" sz="1700" dirty="0">
                <a:solidFill>
                  <a:srgbClr val="0C315E"/>
                </a:solidFill>
              </a:rPr>
              <a:t> </a:t>
            </a:r>
            <a:r>
              <a:rPr lang="pl-PL" sz="1700" dirty="0">
                <a:solidFill>
                  <a:srgbClr val="0C315E"/>
                </a:solidFill>
              </a:rPr>
              <a:t>i</a:t>
            </a:r>
            <a:r>
              <a:rPr lang="en-US" sz="1700" dirty="0">
                <a:solidFill>
                  <a:srgbClr val="0C315E"/>
                </a:solidFill>
              </a:rPr>
              <a:t> </a:t>
            </a:r>
            <a:r>
              <a:rPr lang="pl-PL" sz="1700" dirty="0">
                <a:solidFill>
                  <a:srgbClr val="0C315E"/>
                </a:solidFill>
              </a:rPr>
              <a:t>nazwisko autora/autorki</a:t>
            </a:r>
            <a:r>
              <a:rPr lang="en-US" sz="1700" dirty="0">
                <a:solidFill>
                  <a:srgbClr val="0C315E"/>
                </a:solidFill>
              </a:rPr>
              <a:t> / afiliacja</a:t>
            </a:r>
            <a:endParaRPr lang="en-US" sz="1700" dirty="0"/>
          </a:p>
        </p:txBody>
      </p:sp>
      <p:sp>
        <p:nvSpPr>
          <p:cNvPr id="14" name="Text 9"/>
          <p:cNvSpPr/>
          <p:nvPr/>
        </p:nvSpPr>
        <p:spPr>
          <a:xfrm>
            <a:off x="3337560" y="2162227"/>
            <a:ext cx="74066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D7241F"/>
                </a:solidFill>
              </a:rPr>
              <a:t>Wrocław · Politechnika Wrocławska · 19–20 października 2026 r.</a:t>
            </a:r>
            <a:endParaRPr lang="en-US" sz="1300" dirty="0"/>
          </a:p>
        </p:txBody>
      </p:sp>
      <p:sp>
        <p:nvSpPr>
          <p:cNvPr id="16" name="Text 10"/>
          <p:cNvSpPr/>
          <p:nvPr/>
        </p:nvSpPr>
        <p:spPr>
          <a:xfrm>
            <a:off x="3337560" y="1929600"/>
            <a:ext cx="7132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C315E"/>
                </a:solidFill>
              </a:rPr>
              <a:t>Perspektywa humanistyczna i społeczna w naukach technicznych</a:t>
            </a:r>
            <a:endParaRPr lang="en-US" sz="1600" b="1" dirty="0"/>
          </a:p>
        </p:txBody>
      </p:sp>
      <p:pic>
        <p:nvPicPr>
          <p:cNvPr id="18" name="Picture 17" descr="people_transpar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7" y="544810"/>
            <a:ext cx="346009" cy="580073"/>
          </a:xfrm>
          <a:prstGeom prst="rect">
            <a:avLst/>
          </a:prstGeom>
        </p:spPr>
      </p:pic>
      <p:pic>
        <p:nvPicPr>
          <p:cNvPr id="19" name="Picture 18" descr="earth_transpare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67" y="1908632"/>
            <a:ext cx="346009" cy="447776"/>
          </a:xfrm>
          <a:prstGeom prst="rect">
            <a:avLst/>
          </a:prstGeom>
        </p:spPr>
      </p:pic>
      <p:pic>
        <p:nvPicPr>
          <p:cNvPr id="20" name="Picture 19" descr="culture_transpar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67" y="3046081"/>
            <a:ext cx="346009" cy="356185"/>
          </a:xfrm>
          <a:prstGeom prst="rect">
            <a:avLst/>
          </a:prstGeom>
        </p:spPr>
      </p:pic>
      <p:pic>
        <p:nvPicPr>
          <p:cNvPr id="23" name="Obraz 22">
            <a:extLst>
              <a:ext uri="{FF2B5EF4-FFF2-40B4-BE49-F238E27FC236}">
                <a16:creationId xmlns:a16="http://schemas.microsoft.com/office/drawing/2014/main" id="{BFB146B6-33CA-788E-0EB6-C5F7EBF6F51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22120" y="598833"/>
            <a:ext cx="1341120" cy="1309799"/>
          </a:xfrm>
          <a:prstGeom prst="rect">
            <a:avLst/>
          </a:prstGeom>
          <a:ln>
            <a:solidFill>
              <a:srgbClr val="AF4938"/>
            </a:solidFill>
          </a:ln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A70E1209-E369-D197-F2D0-AAA105FEC7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35505" y="6430137"/>
            <a:ext cx="1782318" cy="40462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FD21B6B7-40BE-D124-6B19-605EE5817C2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83624" y="6483477"/>
            <a:ext cx="816864" cy="352806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C13AF370-54B1-2408-FBC6-EB515BF5309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943600" y="6469380"/>
            <a:ext cx="1207008" cy="399288"/>
          </a:xfrm>
          <a:prstGeom prst="rect">
            <a:avLst/>
          </a:prstGeom>
        </p:spPr>
      </p:pic>
      <p:sp>
        <p:nvSpPr>
          <p:cNvPr id="25" name="pole tekstowe 24">
            <a:extLst>
              <a:ext uri="{FF2B5EF4-FFF2-40B4-BE49-F238E27FC236}">
                <a16:creationId xmlns:a16="http://schemas.microsoft.com/office/drawing/2014/main" id="{2A66B91C-886D-5A84-165B-BDAC19DC3E44}"/>
              </a:ext>
            </a:extLst>
          </p:cNvPr>
          <p:cNvSpPr txBox="1"/>
          <p:nvPr/>
        </p:nvSpPr>
        <p:spPr>
          <a:xfrm>
            <a:off x="3039836" y="3247055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dirty="0"/>
          </a:p>
        </p:txBody>
      </p:sp>
      <p:sp>
        <p:nvSpPr>
          <p:cNvPr id="28" name="pole tekstowe 27">
            <a:extLst>
              <a:ext uri="{FF2B5EF4-FFF2-40B4-BE49-F238E27FC236}">
                <a16:creationId xmlns:a16="http://schemas.microsoft.com/office/drawing/2014/main" id="{55F22D0D-2010-EED1-CF6C-2F8CDD49AEBE}"/>
              </a:ext>
            </a:extLst>
          </p:cNvPr>
          <p:cNvSpPr txBox="1"/>
          <p:nvPr/>
        </p:nvSpPr>
        <p:spPr>
          <a:xfrm>
            <a:off x="3039836" y="3247055"/>
            <a:ext cx="61014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pl-PL" dirty="0"/>
          </a:p>
        </p:txBody>
      </p:sp>
      <p:pic>
        <p:nvPicPr>
          <p:cNvPr id="30" name="Obraz 29">
            <a:extLst>
              <a:ext uri="{FF2B5EF4-FFF2-40B4-BE49-F238E27FC236}">
                <a16:creationId xmlns:a16="http://schemas.microsoft.com/office/drawing/2014/main" id="{654D4867-83C5-386D-7647-7A25A44F4CC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337560" y="559956"/>
            <a:ext cx="6013269" cy="1194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7792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75488" cy="6858000"/>
          </a:xfrm>
          <a:prstGeom prst="rect">
            <a:avLst/>
          </a:prstGeom>
          <a:solidFill>
            <a:srgbClr val="003E78"/>
          </a:solidFill>
          <a:ln w="12700">
            <a:solidFill>
              <a:srgbClr val="003E78"/>
            </a:solidFill>
            <a:prstDash val="solid"/>
          </a:ln>
        </p:spPr>
      </p:sp>
      <p:sp>
        <p:nvSpPr>
          <p:cNvPr id="5" name="Shape 2"/>
          <p:cNvSpPr/>
          <p:nvPr/>
        </p:nvSpPr>
        <p:spPr>
          <a:xfrm>
            <a:off x="0" y="6236208"/>
            <a:ext cx="12191695" cy="621792"/>
          </a:xfrm>
          <a:prstGeom prst="rect">
            <a:avLst/>
          </a:prstGeom>
          <a:solidFill>
            <a:srgbClr val="003E78"/>
          </a:solidFill>
          <a:ln w="12700">
            <a:solidFill>
              <a:srgbClr val="003E7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601200" y="6400800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husnat.pwr.edu.pl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822960" y="941832"/>
            <a:ext cx="10607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7241F"/>
                </a:solidFill>
              </a:rPr>
              <a:t>UKŁAD SLAJDU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822960" y="1234440"/>
            <a:ext cx="10149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0C31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Agenda wystąpienia</a:t>
            </a:r>
            <a:endParaRPr lang="en-US" sz="3200" dirty="0"/>
          </a:p>
        </p:txBody>
      </p:sp>
      <p:sp>
        <p:nvSpPr>
          <p:cNvPr id="12" name="Shape 8"/>
          <p:cNvSpPr/>
          <p:nvPr/>
        </p:nvSpPr>
        <p:spPr>
          <a:xfrm>
            <a:off x="822960" y="2029968"/>
            <a:ext cx="10378440" cy="0"/>
          </a:xfrm>
          <a:prstGeom prst="line">
            <a:avLst/>
          </a:prstGeom>
          <a:noFill/>
          <a:ln w="15240">
            <a:solidFill>
              <a:srgbClr val="D7241F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914400" y="2496312"/>
            <a:ext cx="310896" cy="310896"/>
          </a:xfrm>
          <a:prstGeom prst="ellipse">
            <a:avLst/>
          </a:prstGeom>
          <a:solidFill>
            <a:srgbClr val="D7241F"/>
          </a:solidFill>
          <a:ln w="12700">
            <a:solidFill>
              <a:srgbClr val="D7241F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914400" y="2564892"/>
            <a:ext cx="3108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1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1371600" y="2496312"/>
            <a:ext cx="6492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100" b="1" dirty="0">
                <a:solidFill>
                  <a:srgbClr val="0C315E"/>
                </a:solidFill>
              </a:rPr>
              <a:t>Tekst</a:t>
            </a:r>
            <a:endParaRPr lang="en-US" sz="2100" dirty="0"/>
          </a:p>
        </p:txBody>
      </p:sp>
      <p:sp>
        <p:nvSpPr>
          <p:cNvPr id="16" name="Shape 12"/>
          <p:cNvSpPr/>
          <p:nvPr/>
        </p:nvSpPr>
        <p:spPr>
          <a:xfrm>
            <a:off x="1371600" y="2926080"/>
            <a:ext cx="7132320" cy="0"/>
          </a:xfrm>
          <a:prstGeom prst="line">
            <a:avLst/>
          </a:prstGeom>
          <a:noFill/>
          <a:ln w="8890">
            <a:solidFill>
              <a:srgbClr val="B4C9DA"/>
            </a:solidFill>
            <a:prstDash val="solid"/>
          </a:ln>
        </p:spPr>
      </p:sp>
      <p:sp>
        <p:nvSpPr>
          <p:cNvPr id="17" name="Shape 13"/>
          <p:cNvSpPr/>
          <p:nvPr/>
        </p:nvSpPr>
        <p:spPr>
          <a:xfrm>
            <a:off x="914400" y="3191256"/>
            <a:ext cx="310896" cy="310896"/>
          </a:xfrm>
          <a:prstGeom prst="ellipse">
            <a:avLst/>
          </a:prstGeom>
          <a:solidFill>
            <a:srgbClr val="003E78"/>
          </a:solidFill>
          <a:ln w="12700">
            <a:solidFill>
              <a:srgbClr val="003E78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914400" y="3259836"/>
            <a:ext cx="3108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2</a:t>
            </a:r>
            <a:endParaRPr lang="en-US" sz="900" dirty="0"/>
          </a:p>
        </p:txBody>
      </p:sp>
      <p:sp>
        <p:nvSpPr>
          <p:cNvPr id="19" name="Text 15"/>
          <p:cNvSpPr/>
          <p:nvPr/>
        </p:nvSpPr>
        <p:spPr>
          <a:xfrm>
            <a:off x="1371600" y="3191256"/>
            <a:ext cx="6492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100" b="1" dirty="0">
                <a:solidFill>
                  <a:srgbClr val="0C315E"/>
                </a:solidFill>
              </a:rPr>
              <a:t>Tekst</a:t>
            </a:r>
            <a:endParaRPr lang="en-US" sz="2100" dirty="0"/>
          </a:p>
        </p:txBody>
      </p:sp>
      <p:sp>
        <p:nvSpPr>
          <p:cNvPr id="20" name="Shape 16"/>
          <p:cNvSpPr/>
          <p:nvPr/>
        </p:nvSpPr>
        <p:spPr>
          <a:xfrm>
            <a:off x="1371600" y="3621024"/>
            <a:ext cx="7132320" cy="0"/>
          </a:xfrm>
          <a:prstGeom prst="line">
            <a:avLst/>
          </a:prstGeom>
          <a:noFill/>
          <a:ln w="8890">
            <a:solidFill>
              <a:srgbClr val="B4C9DA"/>
            </a:solidFill>
            <a:prstDash val="solid"/>
          </a:ln>
        </p:spPr>
      </p:sp>
      <p:sp>
        <p:nvSpPr>
          <p:cNvPr id="21" name="Shape 17"/>
          <p:cNvSpPr/>
          <p:nvPr/>
        </p:nvSpPr>
        <p:spPr>
          <a:xfrm>
            <a:off x="914400" y="3886200"/>
            <a:ext cx="310896" cy="310896"/>
          </a:xfrm>
          <a:prstGeom prst="ellipse">
            <a:avLst/>
          </a:prstGeom>
          <a:solidFill>
            <a:srgbClr val="D7241F"/>
          </a:solidFill>
          <a:ln w="12700">
            <a:solidFill>
              <a:srgbClr val="D7241F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914400" y="3954780"/>
            <a:ext cx="3108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3</a:t>
            </a:r>
            <a:endParaRPr lang="en-US" sz="900" dirty="0"/>
          </a:p>
        </p:txBody>
      </p:sp>
      <p:sp>
        <p:nvSpPr>
          <p:cNvPr id="23" name="Text 19"/>
          <p:cNvSpPr/>
          <p:nvPr/>
        </p:nvSpPr>
        <p:spPr>
          <a:xfrm>
            <a:off x="1371600" y="3886200"/>
            <a:ext cx="6492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100" b="1" dirty="0">
                <a:solidFill>
                  <a:srgbClr val="0C315E"/>
                </a:solidFill>
              </a:rPr>
              <a:t>Tekst</a:t>
            </a:r>
            <a:endParaRPr lang="en-US" sz="2100" dirty="0"/>
          </a:p>
        </p:txBody>
      </p:sp>
      <p:sp>
        <p:nvSpPr>
          <p:cNvPr id="24" name="Shape 20"/>
          <p:cNvSpPr/>
          <p:nvPr/>
        </p:nvSpPr>
        <p:spPr>
          <a:xfrm>
            <a:off x="1371600" y="4315968"/>
            <a:ext cx="7132320" cy="0"/>
          </a:xfrm>
          <a:prstGeom prst="line">
            <a:avLst/>
          </a:prstGeom>
          <a:noFill/>
          <a:ln w="8890">
            <a:solidFill>
              <a:srgbClr val="B4C9DA"/>
            </a:solidFill>
            <a:prstDash val="solid"/>
          </a:ln>
        </p:spPr>
      </p:sp>
      <p:sp>
        <p:nvSpPr>
          <p:cNvPr id="25" name="Shape 21"/>
          <p:cNvSpPr/>
          <p:nvPr/>
        </p:nvSpPr>
        <p:spPr>
          <a:xfrm>
            <a:off x="914400" y="4581144"/>
            <a:ext cx="310896" cy="310896"/>
          </a:xfrm>
          <a:prstGeom prst="ellipse">
            <a:avLst/>
          </a:prstGeom>
          <a:solidFill>
            <a:srgbClr val="003E78"/>
          </a:solidFill>
          <a:ln w="12700">
            <a:solidFill>
              <a:srgbClr val="003E78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914400" y="4649724"/>
            <a:ext cx="310896" cy="1097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dirty="0">
                <a:solidFill>
                  <a:srgbClr val="FFFFFF"/>
                </a:solidFill>
              </a:rPr>
              <a:t>4</a:t>
            </a:r>
            <a:endParaRPr lang="en-US" sz="900" dirty="0"/>
          </a:p>
        </p:txBody>
      </p:sp>
      <p:sp>
        <p:nvSpPr>
          <p:cNvPr id="27" name="Text 23"/>
          <p:cNvSpPr/>
          <p:nvPr/>
        </p:nvSpPr>
        <p:spPr>
          <a:xfrm>
            <a:off x="1371600" y="4581144"/>
            <a:ext cx="64922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100" b="1" dirty="0">
                <a:solidFill>
                  <a:srgbClr val="0C315E"/>
                </a:solidFill>
              </a:rPr>
              <a:t>Tekst</a:t>
            </a:r>
            <a:endParaRPr lang="en-US" sz="2100" dirty="0"/>
          </a:p>
        </p:txBody>
      </p:sp>
      <p:sp>
        <p:nvSpPr>
          <p:cNvPr id="28" name="Shape 24"/>
          <p:cNvSpPr/>
          <p:nvPr/>
        </p:nvSpPr>
        <p:spPr>
          <a:xfrm>
            <a:off x="1371600" y="5010912"/>
            <a:ext cx="7132320" cy="0"/>
          </a:xfrm>
          <a:prstGeom prst="line">
            <a:avLst/>
          </a:prstGeom>
          <a:noFill/>
          <a:ln w="8890">
            <a:solidFill>
              <a:srgbClr val="B4C9DA"/>
            </a:solidFill>
            <a:prstDash val="solid"/>
          </a:ln>
        </p:spPr>
      </p:sp>
      <p:sp>
        <p:nvSpPr>
          <p:cNvPr id="29" name="Shape 25"/>
          <p:cNvSpPr/>
          <p:nvPr/>
        </p:nvSpPr>
        <p:spPr>
          <a:xfrm>
            <a:off x="8822870" y="2858371"/>
            <a:ext cx="2743200" cy="1938528"/>
          </a:xfrm>
          <a:prstGeom prst="roundRect">
            <a:avLst>
              <a:gd name="adj" fmla="val 3302"/>
            </a:avLst>
          </a:prstGeom>
          <a:solidFill>
            <a:srgbClr val="FFFFFF"/>
          </a:solidFill>
          <a:ln w="12700">
            <a:solidFill>
              <a:srgbClr val="B4C9DA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9069758" y="3169267"/>
            <a:ext cx="2240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l-PL" sz="1500" b="1" dirty="0">
                <a:solidFill>
                  <a:srgbClr val="D7241F"/>
                </a:solidFill>
              </a:rPr>
              <a:t>Tekst</a:t>
            </a:r>
            <a:endParaRPr lang="en-US" sz="1500" dirty="0"/>
          </a:p>
        </p:txBody>
      </p:sp>
      <p:sp>
        <p:nvSpPr>
          <p:cNvPr id="31" name="Text 27"/>
          <p:cNvSpPr/>
          <p:nvPr/>
        </p:nvSpPr>
        <p:spPr>
          <a:xfrm>
            <a:off x="9161198" y="3589891"/>
            <a:ext cx="2057400" cy="713232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marL="0" indent="0" algn="ctr">
              <a:buNone/>
            </a:pPr>
            <a:r>
              <a:rPr lang="pl-PL" sz="1400" dirty="0">
                <a:solidFill>
                  <a:srgbClr val="0C315E"/>
                </a:solidFill>
              </a:rPr>
              <a:t>Tekst</a:t>
            </a:r>
            <a:endParaRPr lang="en-US" sz="1400" dirty="0"/>
          </a:p>
        </p:txBody>
      </p:sp>
      <p:sp>
        <p:nvSpPr>
          <p:cNvPr id="9" name="Shape 1">
            <a:extLst>
              <a:ext uri="{FF2B5EF4-FFF2-40B4-BE49-F238E27FC236}">
                <a16:creationId xmlns:a16="http://schemas.microsoft.com/office/drawing/2014/main" id="{37FA5855-8260-AD9C-8E63-ECD41AFC779B}"/>
              </a:ext>
            </a:extLst>
          </p:cNvPr>
          <p:cNvSpPr/>
          <p:nvPr/>
        </p:nvSpPr>
        <p:spPr>
          <a:xfrm>
            <a:off x="-4573" y="1669693"/>
            <a:ext cx="475488" cy="914400"/>
          </a:xfrm>
          <a:prstGeom prst="rect">
            <a:avLst/>
          </a:prstGeom>
          <a:solidFill>
            <a:srgbClr val="D7241F"/>
          </a:solidFill>
          <a:ln w="12700">
            <a:solidFill>
              <a:srgbClr val="D7241F"/>
            </a:solidFill>
            <a:prstDash val="solid"/>
          </a:ln>
        </p:spPr>
      </p:sp>
      <p:pic>
        <p:nvPicPr>
          <p:cNvPr id="37" name="Picture 17" descr="people_transparent.png">
            <a:extLst>
              <a:ext uri="{FF2B5EF4-FFF2-40B4-BE49-F238E27FC236}">
                <a16:creationId xmlns:a16="http://schemas.microsoft.com/office/drawing/2014/main" id="{423CAA6D-3211-4364-BF44-BE9B6218A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7" y="544810"/>
            <a:ext cx="346009" cy="580073"/>
          </a:xfrm>
          <a:prstGeom prst="rect">
            <a:avLst/>
          </a:prstGeom>
        </p:spPr>
      </p:pic>
      <p:pic>
        <p:nvPicPr>
          <p:cNvPr id="38" name="Picture 18" descr="earth_transparent.png">
            <a:extLst>
              <a:ext uri="{FF2B5EF4-FFF2-40B4-BE49-F238E27FC236}">
                <a16:creationId xmlns:a16="http://schemas.microsoft.com/office/drawing/2014/main" id="{3AC16891-64AE-999B-AA83-A766E5BC0DC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7" y="1908632"/>
            <a:ext cx="346009" cy="447776"/>
          </a:xfrm>
          <a:prstGeom prst="rect">
            <a:avLst/>
          </a:prstGeom>
        </p:spPr>
      </p:pic>
      <p:pic>
        <p:nvPicPr>
          <p:cNvPr id="39" name="Picture 19" descr="culture_transparent.png">
            <a:extLst>
              <a:ext uri="{FF2B5EF4-FFF2-40B4-BE49-F238E27FC236}">
                <a16:creationId xmlns:a16="http://schemas.microsoft.com/office/drawing/2014/main" id="{498A65D6-0284-3896-40D0-A1B3D9B1E8D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67" y="3046081"/>
            <a:ext cx="346009" cy="35618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CC28576A-9D76-0163-97B1-25B731D05FF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147" y="62027"/>
            <a:ext cx="1895051" cy="48278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"/>
          <p:cNvSpPr/>
          <p:nvPr/>
        </p:nvSpPr>
        <p:spPr>
          <a:xfrm>
            <a:off x="0" y="6236208"/>
            <a:ext cx="12191695" cy="621792"/>
          </a:xfrm>
          <a:prstGeom prst="rect">
            <a:avLst/>
          </a:prstGeom>
          <a:solidFill>
            <a:srgbClr val="003E78"/>
          </a:solidFill>
          <a:ln w="12700">
            <a:solidFill>
              <a:srgbClr val="003E7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601200" y="6400800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husnat.pwr.edu.pl</a:t>
            </a:r>
            <a:endParaRPr lang="en-US" sz="1000" dirty="0"/>
          </a:p>
        </p:txBody>
      </p:sp>
      <p:sp>
        <p:nvSpPr>
          <p:cNvPr id="11" name="Text 7"/>
          <p:cNvSpPr/>
          <p:nvPr/>
        </p:nvSpPr>
        <p:spPr>
          <a:xfrm>
            <a:off x="1097280" y="3127248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D7241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01</a:t>
            </a:r>
            <a:endParaRPr lang="en-US" sz="3400" dirty="0"/>
          </a:p>
        </p:txBody>
      </p:sp>
      <p:sp>
        <p:nvSpPr>
          <p:cNvPr id="12" name="Text 8"/>
          <p:cNvSpPr/>
          <p:nvPr/>
        </p:nvSpPr>
        <p:spPr>
          <a:xfrm>
            <a:off x="2514600" y="1600200"/>
            <a:ext cx="81381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900" b="1" dirty="0">
                <a:solidFill>
                  <a:srgbClr val="0C31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Nazwa sekcji</a:t>
            </a:r>
            <a:endParaRPr lang="en-US" sz="3900" dirty="0"/>
          </a:p>
        </p:txBody>
      </p:sp>
      <p:sp>
        <p:nvSpPr>
          <p:cNvPr id="13" name="Text 9"/>
          <p:cNvSpPr/>
          <p:nvPr/>
        </p:nvSpPr>
        <p:spPr>
          <a:xfrm>
            <a:off x="2542032" y="2542032"/>
            <a:ext cx="70408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800" dirty="0">
                <a:solidFill>
                  <a:srgbClr val="0C315E"/>
                </a:solidFill>
              </a:rPr>
              <a:t>Tekst</a:t>
            </a:r>
            <a:endParaRPr lang="en-US" sz="1800" dirty="0"/>
          </a:p>
        </p:txBody>
      </p:sp>
      <p:sp>
        <p:nvSpPr>
          <p:cNvPr id="14" name="Shape 10"/>
          <p:cNvSpPr/>
          <p:nvPr/>
        </p:nvSpPr>
        <p:spPr>
          <a:xfrm>
            <a:off x="2542032" y="3200400"/>
            <a:ext cx="8046720" cy="0"/>
          </a:xfrm>
          <a:prstGeom prst="line">
            <a:avLst/>
          </a:prstGeom>
          <a:noFill/>
          <a:ln w="15240">
            <a:solidFill>
              <a:srgbClr val="D7241F"/>
            </a:solidFill>
            <a:prstDash val="solid"/>
          </a:ln>
        </p:spPr>
      </p:sp>
      <p:sp>
        <p:nvSpPr>
          <p:cNvPr id="4" name="Shape 0">
            <a:extLst>
              <a:ext uri="{FF2B5EF4-FFF2-40B4-BE49-F238E27FC236}">
                <a16:creationId xmlns:a16="http://schemas.microsoft.com/office/drawing/2014/main" id="{400DA01F-FF04-51E1-D7CD-0C9BD3B4B67B}"/>
              </a:ext>
            </a:extLst>
          </p:cNvPr>
          <p:cNvSpPr/>
          <p:nvPr/>
        </p:nvSpPr>
        <p:spPr>
          <a:xfrm>
            <a:off x="0" y="0"/>
            <a:ext cx="475488" cy="6858000"/>
          </a:xfrm>
          <a:prstGeom prst="rect">
            <a:avLst/>
          </a:prstGeom>
          <a:solidFill>
            <a:srgbClr val="003E78"/>
          </a:solidFill>
          <a:ln w="12700">
            <a:solidFill>
              <a:srgbClr val="003E78"/>
            </a:solidFill>
            <a:prstDash val="solid"/>
          </a:ln>
        </p:spPr>
      </p:sp>
      <p:sp>
        <p:nvSpPr>
          <p:cNvPr id="20" name="Shape 1">
            <a:extLst>
              <a:ext uri="{FF2B5EF4-FFF2-40B4-BE49-F238E27FC236}">
                <a16:creationId xmlns:a16="http://schemas.microsoft.com/office/drawing/2014/main" id="{6A3CDD89-7D74-1B54-CB06-8B550B1DB91F}"/>
              </a:ext>
            </a:extLst>
          </p:cNvPr>
          <p:cNvSpPr/>
          <p:nvPr/>
        </p:nvSpPr>
        <p:spPr>
          <a:xfrm>
            <a:off x="-4573" y="1669693"/>
            <a:ext cx="475488" cy="914400"/>
          </a:xfrm>
          <a:prstGeom prst="rect">
            <a:avLst/>
          </a:prstGeom>
          <a:solidFill>
            <a:srgbClr val="D7241F"/>
          </a:solidFill>
          <a:ln w="12700">
            <a:solidFill>
              <a:srgbClr val="D7241F"/>
            </a:solidFill>
            <a:prstDash val="solid"/>
          </a:ln>
        </p:spPr>
      </p:sp>
      <p:pic>
        <p:nvPicPr>
          <p:cNvPr id="21" name="Picture 17" descr="people_transparent.png">
            <a:extLst>
              <a:ext uri="{FF2B5EF4-FFF2-40B4-BE49-F238E27FC236}">
                <a16:creationId xmlns:a16="http://schemas.microsoft.com/office/drawing/2014/main" id="{55D5A5AB-26ED-5085-F2E9-8E7390CC19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7" y="544810"/>
            <a:ext cx="346009" cy="580073"/>
          </a:xfrm>
          <a:prstGeom prst="rect">
            <a:avLst/>
          </a:prstGeom>
        </p:spPr>
      </p:pic>
      <p:pic>
        <p:nvPicPr>
          <p:cNvPr id="22" name="Picture 18" descr="earth_transparent.png">
            <a:extLst>
              <a:ext uri="{FF2B5EF4-FFF2-40B4-BE49-F238E27FC236}">
                <a16:creationId xmlns:a16="http://schemas.microsoft.com/office/drawing/2014/main" id="{9602B564-B004-7E29-B082-9313996A53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7" y="1908632"/>
            <a:ext cx="346009" cy="447776"/>
          </a:xfrm>
          <a:prstGeom prst="rect">
            <a:avLst/>
          </a:prstGeom>
        </p:spPr>
      </p:pic>
      <p:pic>
        <p:nvPicPr>
          <p:cNvPr id="23" name="Picture 19" descr="culture_transparent.png">
            <a:extLst>
              <a:ext uri="{FF2B5EF4-FFF2-40B4-BE49-F238E27FC236}">
                <a16:creationId xmlns:a16="http://schemas.microsoft.com/office/drawing/2014/main" id="{B3AB544B-6C8E-03D2-F3C6-1FDDF61DE3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67" y="3046081"/>
            <a:ext cx="346009" cy="356185"/>
          </a:xfrm>
          <a:prstGeom prst="rect">
            <a:avLst/>
          </a:prstGeom>
        </p:spPr>
      </p:pic>
      <p:pic>
        <p:nvPicPr>
          <p:cNvPr id="25" name="Obraz 24">
            <a:extLst>
              <a:ext uri="{FF2B5EF4-FFF2-40B4-BE49-F238E27FC236}">
                <a16:creationId xmlns:a16="http://schemas.microsoft.com/office/drawing/2014/main" id="{159EB00C-DD93-725A-BCDE-9CF3C8FE64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7315" y="1248156"/>
            <a:ext cx="1469937" cy="1435607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D68487AF-D29A-7BA0-2A25-A22EB55696E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147" y="62027"/>
            <a:ext cx="1895051" cy="48278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"/>
          <p:cNvSpPr/>
          <p:nvPr/>
        </p:nvSpPr>
        <p:spPr>
          <a:xfrm>
            <a:off x="0" y="6236208"/>
            <a:ext cx="12191695" cy="621792"/>
          </a:xfrm>
          <a:prstGeom prst="rect">
            <a:avLst/>
          </a:prstGeom>
          <a:solidFill>
            <a:srgbClr val="003E78"/>
          </a:solidFill>
          <a:ln w="12700">
            <a:solidFill>
              <a:srgbClr val="003E7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601200" y="6400800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husnat.pwr.edu.pl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822960" y="941832"/>
            <a:ext cx="10607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7241F"/>
                </a:solidFill>
              </a:rPr>
              <a:t>UKŁAD PODSTAWOWY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822960" y="1234440"/>
            <a:ext cx="10149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pl-PL" sz="3200" b="1" dirty="0">
                <a:solidFill>
                  <a:srgbClr val="0C31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Tytuł slajdu</a:t>
            </a:r>
            <a:endParaRPr lang="en-US" sz="3200" dirty="0"/>
          </a:p>
        </p:txBody>
      </p:sp>
      <p:sp>
        <p:nvSpPr>
          <p:cNvPr id="12" name="Shape 8"/>
          <p:cNvSpPr/>
          <p:nvPr/>
        </p:nvSpPr>
        <p:spPr>
          <a:xfrm>
            <a:off x="822960" y="2029968"/>
            <a:ext cx="10378440" cy="0"/>
          </a:xfrm>
          <a:prstGeom prst="line">
            <a:avLst/>
          </a:prstGeom>
          <a:noFill/>
          <a:ln w="15240">
            <a:solidFill>
              <a:srgbClr val="D7241F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868680" y="2423160"/>
            <a:ext cx="4846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C315E"/>
                </a:solidFill>
              </a:rPr>
              <a:t>Nagłówek bloku tekstowego</a:t>
            </a:r>
            <a:endParaRPr lang="en-US" sz="2200" dirty="0"/>
          </a:p>
        </p:txBody>
      </p:sp>
      <p:sp>
        <p:nvSpPr>
          <p:cNvPr id="14" name="Text 10"/>
          <p:cNvSpPr/>
          <p:nvPr/>
        </p:nvSpPr>
        <p:spPr>
          <a:xfrm>
            <a:off x="868680" y="2852928"/>
            <a:ext cx="5166360" cy="169164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>
              <a:buNone/>
            </a:pPr>
            <a:r>
              <a:rPr lang="pl-PL" sz="1800" dirty="0">
                <a:solidFill>
                  <a:srgbClr val="0C315E"/>
                </a:solidFill>
              </a:rPr>
              <a:t>• Pierwszy</a:t>
            </a:r>
            <a:endParaRPr lang="pl-PL" sz="1800" dirty="0"/>
          </a:p>
          <a:p>
            <a:pPr marL="0" indent="0">
              <a:buNone/>
            </a:pPr>
            <a:r>
              <a:rPr lang="pl-PL" sz="1800" dirty="0">
                <a:solidFill>
                  <a:srgbClr val="0C315E"/>
                </a:solidFill>
              </a:rPr>
              <a:t>• Drugi</a:t>
            </a:r>
            <a:endParaRPr lang="pl-PL" sz="1800" dirty="0"/>
          </a:p>
          <a:p>
            <a:pPr marL="0" indent="0">
              <a:buNone/>
            </a:pPr>
            <a:r>
              <a:rPr lang="pl-PL" sz="1800" dirty="0">
                <a:solidFill>
                  <a:srgbClr val="0C315E"/>
                </a:solidFill>
              </a:rPr>
              <a:t>• Trzeci</a:t>
            </a:r>
            <a:endParaRPr lang="pl-PL" sz="1800" dirty="0"/>
          </a:p>
        </p:txBody>
      </p:sp>
      <p:sp>
        <p:nvSpPr>
          <p:cNvPr id="15" name="Shape 11"/>
          <p:cNvSpPr/>
          <p:nvPr/>
        </p:nvSpPr>
        <p:spPr>
          <a:xfrm>
            <a:off x="6537960" y="2395728"/>
            <a:ext cx="4480560" cy="2304288"/>
          </a:xfrm>
          <a:prstGeom prst="roundRect">
            <a:avLst>
              <a:gd name="adj" fmla="val 2778"/>
            </a:avLst>
          </a:prstGeom>
          <a:solidFill>
            <a:srgbClr val="FFFFFF"/>
          </a:solidFill>
          <a:ln w="12700">
            <a:solidFill>
              <a:srgbClr val="B4C9DA"/>
            </a:solidFill>
            <a:prstDash val="solid"/>
          </a:ln>
        </p:spPr>
      </p:sp>
      <p:sp>
        <p:nvSpPr>
          <p:cNvPr id="16" name="Text 12"/>
          <p:cNvSpPr/>
          <p:nvPr/>
        </p:nvSpPr>
        <p:spPr>
          <a:xfrm>
            <a:off x="6812280" y="3154680"/>
            <a:ext cx="39319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667085"/>
                </a:solidFill>
              </a:rPr>
              <a:t>Miejsce na ilustrację / wykres / </a:t>
            </a:r>
            <a:r>
              <a:rPr lang="en-US" sz="1800" b="1" dirty="0" err="1">
                <a:solidFill>
                  <a:srgbClr val="667085"/>
                </a:solidFill>
              </a:rPr>
              <a:t>zdęcie</a:t>
            </a:r>
            <a:endParaRPr lang="en-US" sz="1800" dirty="0"/>
          </a:p>
        </p:txBody>
      </p:sp>
      <p:sp>
        <p:nvSpPr>
          <p:cNvPr id="19" name="Text 15"/>
          <p:cNvSpPr/>
          <p:nvPr/>
        </p:nvSpPr>
        <p:spPr>
          <a:xfrm>
            <a:off x="6565392" y="4846320"/>
            <a:ext cx="448056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67085"/>
                </a:solidFill>
              </a:rPr>
              <a:t>Podpis / źródło: …</a:t>
            </a:r>
            <a:endParaRPr lang="en-US" sz="1000" dirty="0"/>
          </a:p>
        </p:txBody>
      </p:sp>
      <p:sp>
        <p:nvSpPr>
          <p:cNvPr id="26" name="Shape 0">
            <a:extLst>
              <a:ext uri="{FF2B5EF4-FFF2-40B4-BE49-F238E27FC236}">
                <a16:creationId xmlns:a16="http://schemas.microsoft.com/office/drawing/2014/main" id="{DEF35B7D-4CCD-CD76-2847-3FC89A215C08}"/>
              </a:ext>
            </a:extLst>
          </p:cNvPr>
          <p:cNvSpPr/>
          <p:nvPr/>
        </p:nvSpPr>
        <p:spPr>
          <a:xfrm>
            <a:off x="0" y="0"/>
            <a:ext cx="475488" cy="6858000"/>
          </a:xfrm>
          <a:prstGeom prst="rect">
            <a:avLst/>
          </a:prstGeom>
          <a:solidFill>
            <a:srgbClr val="003E78"/>
          </a:solidFill>
          <a:ln w="12700">
            <a:solidFill>
              <a:srgbClr val="003E78"/>
            </a:solidFill>
            <a:prstDash val="solid"/>
          </a:ln>
        </p:spPr>
      </p:sp>
      <p:sp>
        <p:nvSpPr>
          <p:cNvPr id="27" name="Shape 1">
            <a:extLst>
              <a:ext uri="{FF2B5EF4-FFF2-40B4-BE49-F238E27FC236}">
                <a16:creationId xmlns:a16="http://schemas.microsoft.com/office/drawing/2014/main" id="{05B49BBD-056E-3385-16BD-A9D10C30F5AA}"/>
              </a:ext>
            </a:extLst>
          </p:cNvPr>
          <p:cNvSpPr/>
          <p:nvPr/>
        </p:nvSpPr>
        <p:spPr>
          <a:xfrm>
            <a:off x="-4573" y="1669693"/>
            <a:ext cx="475488" cy="914400"/>
          </a:xfrm>
          <a:prstGeom prst="rect">
            <a:avLst/>
          </a:prstGeom>
          <a:solidFill>
            <a:srgbClr val="D7241F"/>
          </a:solidFill>
          <a:ln w="12700">
            <a:solidFill>
              <a:srgbClr val="D7241F"/>
            </a:solidFill>
            <a:prstDash val="solid"/>
          </a:ln>
        </p:spPr>
      </p:sp>
      <p:pic>
        <p:nvPicPr>
          <p:cNvPr id="28" name="Picture 17" descr="people_transparent.png">
            <a:extLst>
              <a:ext uri="{FF2B5EF4-FFF2-40B4-BE49-F238E27FC236}">
                <a16:creationId xmlns:a16="http://schemas.microsoft.com/office/drawing/2014/main" id="{26B37ED1-D406-7DF5-EFFD-719203EB34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7" y="544810"/>
            <a:ext cx="346009" cy="580073"/>
          </a:xfrm>
          <a:prstGeom prst="rect">
            <a:avLst/>
          </a:prstGeom>
        </p:spPr>
      </p:pic>
      <p:pic>
        <p:nvPicPr>
          <p:cNvPr id="29" name="Picture 18" descr="earth_transparent.png">
            <a:extLst>
              <a:ext uri="{FF2B5EF4-FFF2-40B4-BE49-F238E27FC236}">
                <a16:creationId xmlns:a16="http://schemas.microsoft.com/office/drawing/2014/main" id="{6A3E25B6-82BC-E537-8AF5-8571F4472E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7" y="1908632"/>
            <a:ext cx="346009" cy="447776"/>
          </a:xfrm>
          <a:prstGeom prst="rect">
            <a:avLst/>
          </a:prstGeom>
        </p:spPr>
      </p:pic>
      <p:pic>
        <p:nvPicPr>
          <p:cNvPr id="30" name="Picture 19" descr="culture_transparent.png">
            <a:extLst>
              <a:ext uri="{FF2B5EF4-FFF2-40B4-BE49-F238E27FC236}">
                <a16:creationId xmlns:a16="http://schemas.microsoft.com/office/drawing/2014/main" id="{7D4AB501-2F61-CB51-90CC-B59C8566B96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67" y="3046081"/>
            <a:ext cx="346009" cy="35618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3C266E9C-F7A9-B801-3B98-4C472A326D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147" y="62027"/>
            <a:ext cx="1895051" cy="48278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"/>
          <p:cNvSpPr/>
          <p:nvPr/>
        </p:nvSpPr>
        <p:spPr>
          <a:xfrm>
            <a:off x="0" y="6236208"/>
            <a:ext cx="12191695" cy="621792"/>
          </a:xfrm>
          <a:prstGeom prst="rect">
            <a:avLst/>
          </a:prstGeom>
          <a:solidFill>
            <a:srgbClr val="003E78"/>
          </a:solidFill>
          <a:ln w="12700">
            <a:solidFill>
              <a:srgbClr val="003E7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601200" y="6400800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husnat.pwr.edu.pl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822960" y="941832"/>
            <a:ext cx="10607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7241F"/>
                </a:solidFill>
              </a:rPr>
              <a:t>UKŁAD PROCESOWY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822960" y="1234440"/>
            <a:ext cx="10149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pl-PL" sz="3200" b="1" dirty="0">
                <a:solidFill>
                  <a:srgbClr val="0C31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Tytuł slajdu</a:t>
            </a:r>
            <a:endParaRPr lang="en-US" sz="3200" dirty="0"/>
          </a:p>
        </p:txBody>
      </p:sp>
      <p:sp>
        <p:nvSpPr>
          <p:cNvPr id="12" name="Shape 8"/>
          <p:cNvSpPr/>
          <p:nvPr/>
        </p:nvSpPr>
        <p:spPr>
          <a:xfrm>
            <a:off x="822960" y="2029968"/>
            <a:ext cx="10378440" cy="0"/>
          </a:xfrm>
          <a:prstGeom prst="line">
            <a:avLst/>
          </a:prstGeom>
          <a:noFill/>
          <a:ln w="15240">
            <a:solidFill>
              <a:srgbClr val="D7241F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594360" y="2788920"/>
            <a:ext cx="2468880" cy="1143000"/>
          </a:xfrm>
          <a:prstGeom prst="chevron">
            <a:avLst/>
          </a:prstGeom>
          <a:solidFill>
            <a:srgbClr val="D7241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pl-PL" dirty="0"/>
          </a:p>
        </p:txBody>
      </p:sp>
      <p:sp>
        <p:nvSpPr>
          <p:cNvPr id="14" name="Text 10"/>
          <p:cNvSpPr/>
          <p:nvPr/>
        </p:nvSpPr>
        <p:spPr>
          <a:xfrm>
            <a:off x="1033272" y="2953512"/>
            <a:ext cx="2926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1</a:t>
            </a:r>
            <a:endParaRPr lang="en-US" sz="1300" dirty="0"/>
          </a:p>
        </p:txBody>
      </p:sp>
      <p:sp>
        <p:nvSpPr>
          <p:cNvPr id="15" name="Text 11"/>
          <p:cNvSpPr/>
          <p:nvPr/>
        </p:nvSpPr>
        <p:spPr>
          <a:xfrm>
            <a:off x="1417320" y="299923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800" b="1" dirty="0">
                <a:solidFill>
                  <a:srgbClr val="FFFFFF"/>
                </a:solidFill>
              </a:rPr>
              <a:t>Tekst</a:t>
            </a:r>
            <a:endParaRPr lang="en-US" sz="1800" dirty="0"/>
          </a:p>
        </p:txBody>
      </p:sp>
      <p:sp>
        <p:nvSpPr>
          <p:cNvPr id="16" name="Text 12"/>
          <p:cNvSpPr/>
          <p:nvPr/>
        </p:nvSpPr>
        <p:spPr>
          <a:xfrm>
            <a:off x="1417320" y="3346704"/>
            <a:ext cx="12344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100" dirty="0">
                <a:solidFill>
                  <a:srgbClr val="FFFFFF"/>
                </a:solidFill>
              </a:rPr>
              <a:t>Tekst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3154680" y="2788920"/>
            <a:ext cx="2468880" cy="1143000"/>
          </a:xfrm>
          <a:prstGeom prst="chevron">
            <a:avLst/>
          </a:prstGeom>
          <a:solidFill>
            <a:srgbClr val="003E7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18" name="Text 14"/>
          <p:cNvSpPr/>
          <p:nvPr/>
        </p:nvSpPr>
        <p:spPr>
          <a:xfrm>
            <a:off x="3593592" y="2953512"/>
            <a:ext cx="2926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2</a:t>
            </a:r>
            <a:endParaRPr lang="en-US" sz="1300" dirty="0"/>
          </a:p>
        </p:txBody>
      </p:sp>
      <p:sp>
        <p:nvSpPr>
          <p:cNvPr id="19" name="Text 15"/>
          <p:cNvSpPr/>
          <p:nvPr/>
        </p:nvSpPr>
        <p:spPr>
          <a:xfrm>
            <a:off x="3977640" y="299923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800" b="1" dirty="0">
                <a:solidFill>
                  <a:srgbClr val="FFFFFF"/>
                </a:solidFill>
              </a:rPr>
              <a:t>Tekst</a:t>
            </a:r>
            <a:endParaRPr lang="en-US" sz="1800" dirty="0"/>
          </a:p>
        </p:txBody>
      </p:sp>
      <p:sp>
        <p:nvSpPr>
          <p:cNvPr id="20" name="Text 16"/>
          <p:cNvSpPr/>
          <p:nvPr/>
        </p:nvSpPr>
        <p:spPr>
          <a:xfrm>
            <a:off x="3977640" y="3346704"/>
            <a:ext cx="12344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100" dirty="0">
                <a:solidFill>
                  <a:srgbClr val="FFFFFF"/>
                </a:solidFill>
              </a:rPr>
              <a:t>Tekst</a:t>
            </a:r>
            <a:endParaRPr lang="en-US" sz="1100" dirty="0"/>
          </a:p>
        </p:txBody>
      </p:sp>
      <p:sp>
        <p:nvSpPr>
          <p:cNvPr id="21" name="Shape 17"/>
          <p:cNvSpPr/>
          <p:nvPr/>
        </p:nvSpPr>
        <p:spPr>
          <a:xfrm>
            <a:off x="5742432" y="2788920"/>
            <a:ext cx="2441448" cy="1143000"/>
          </a:xfrm>
          <a:prstGeom prst="chevron">
            <a:avLst/>
          </a:prstGeom>
          <a:solidFill>
            <a:srgbClr val="D7241F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2" name="Text 18"/>
          <p:cNvSpPr/>
          <p:nvPr/>
        </p:nvSpPr>
        <p:spPr>
          <a:xfrm>
            <a:off x="6153912" y="2953512"/>
            <a:ext cx="2926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3</a:t>
            </a:r>
            <a:endParaRPr lang="en-US" sz="1300" dirty="0"/>
          </a:p>
        </p:txBody>
      </p:sp>
      <p:sp>
        <p:nvSpPr>
          <p:cNvPr id="23" name="Text 19"/>
          <p:cNvSpPr/>
          <p:nvPr/>
        </p:nvSpPr>
        <p:spPr>
          <a:xfrm>
            <a:off x="6537960" y="299923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800" b="1" dirty="0">
                <a:solidFill>
                  <a:srgbClr val="FFFFFF"/>
                </a:solidFill>
              </a:rPr>
              <a:t>Tekst</a:t>
            </a:r>
            <a:endParaRPr lang="en-US" sz="1800" dirty="0"/>
          </a:p>
        </p:txBody>
      </p:sp>
      <p:sp>
        <p:nvSpPr>
          <p:cNvPr id="24" name="Text 20"/>
          <p:cNvSpPr/>
          <p:nvPr/>
        </p:nvSpPr>
        <p:spPr>
          <a:xfrm>
            <a:off x="6537960" y="3346704"/>
            <a:ext cx="12344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100" dirty="0">
                <a:solidFill>
                  <a:srgbClr val="FFFFFF"/>
                </a:solidFill>
              </a:rPr>
              <a:t>Tekst</a:t>
            </a:r>
            <a:endParaRPr lang="en-US" sz="1100" dirty="0"/>
          </a:p>
        </p:txBody>
      </p:sp>
      <p:sp>
        <p:nvSpPr>
          <p:cNvPr id="25" name="Shape 21"/>
          <p:cNvSpPr/>
          <p:nvPr/>
        </p:nvSpPr>
        <p:spPr>
          <a:xfrm>
            <a:off x="8302752" y="2788920"/>
            <a:ext cx="2441448" cy="1143000"/>
          </a:xfrm>
          <a:prstGeom prst="chevron">
            <a:avLst/>
          </a:prstGeom>
          <a:solidFill>
            <a:srgbClr val="003E78"/>
          </a:solidFill>
          <a:ln w="12700">
            <a:solidFill>
              <a:srgbClr val="FFFFFF"/>
            </a:solidFill>
            <a:prstDash val="solid"/>
          </a:ln>
        </p:spPr>
      </p:sp>
      <p:sp>
        <p:nvSpPr>
          <p:cNvPr id="26" name="Text 22"/>
          <p:cNvSpPr/>
          <p:nvPr/>
        </p:nvSpPr>
        <p:spPr>
          <a:xfrm>
            <a:off x="8714232" y="2953512"/>
            <a:ext cx="29260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4</a:t>
            </a:r>
            <a:endParaRPr lang="en-US" sz="1300" dirty="0"/>
          </a:p>
        </p:txBody>
      </p:sp>
      <p:sp>
        <p:nvSpPr>
          <p:cNvPr id="27" name="Text 23"/>
          <p:cNvSpPr/>
          <p:nvPr/>
        </p:nvSpPr>
        <p:spPr>
          <a:xfrm>
            <a:off x="9098280" y="2999232"/>
            <a:ext cx="1097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800" b="1" dirty="0">
                <a:solidFill>
                  <a:srgbClr val="FFFFFF"/>
                </a:solidFill>
              </a:rPr>
              <a:t>Tekst</a:t>
            </a:r>
            <a:endParaRPr lang="en-US" sz="1800" dirty="0"/>
          </a:p>
        </p:txBody>
      </p:sp>
      <p:sp>
        <p:nvSpPr>
          <p:cNvPr id="28" name="Text 24"/>
          <p:cNvSpPr/>
          <p:nvPr/>
        </p:nvSpPr>
        <p:spPr>
          <a:xfrm>
            <a:off x="9098280" y="3346704"/>
            <a:ext cx="1234440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100" dirty="0">
                <a:solidFill>
                  <a:srgbClr val="FFFFFF"/>
                </a:solidFill>
              </a:rPr>
              <a:t>Tekst</a:t>
            </a:r>
            <a:endParaRPr lang="en-US" sz="1100" dirty="0"/>
          </a:p>
        </p:txBody>
      </p:sp>
      <p:sp>
        <p:nvSpPr>
          <p:cNvPr id="29" name="Shape 25"/>
          <p:cNvSpPr/>
          <p:nvPr/>
        </p:nvSpPr>
        <p:spPr>
          <a:xfrm>
            <a:off x="914400" y="4572000"/>
            <a:ext cx="9966960" cy="749808"/>
          </a:xfrm>
          <a:prstGeom prst="roundRect">
            <a:avLst>
              <a:gd name="adj" fmla="val 8537"/>
            </a:avLst>
          </a:prstGeom>
          <a:solidFill>
            <a:srgbClr val="FFFFFF"/>
          </a:solidFill>
          <a:ln w="12700">
            <a:solidFill>
              <a:srgbClr val="B4C9DA"/>
            </a:solidFill>
            <a:prstDash val="solid"/>
          </a:ln>
        </p:spPr>
      </p:sp>
      <p:sp>
        <p:nvSpPr>
          <p:cNvPr id="30" name="Text 26"/>
          <p:cNvSpPr/>
          <p:nvPr/>
        </p:nvSpPr>
        <p:spPr>
          <a:xfrm>
            <a:off x="1143000" y="4791456"/>
            <a:ext cx="9418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500" dirty="0">
                <a:solidFill>
                  <a:srgbClr val="0C315E"/>
                </a:solidFill>
              </a:rPr>
              <a:t>Tekst</a:t>
            </a:r>
            <a:endParaRPr lang="en-US" sz="1500" dirty="0"/>
          </a:p>
        </p:txBody>
      </p:sp>
      <p:sp>
        <p:nvSpPr>
          <p:cNvPr id="38" name="Shape 0">
            <a:extLst>
              <a:ext uri="{FF2B5EF4-FFF2-40B4-BE49-F238E27FC236}">
                <a16:creationId xmlns:a16="http://schemas.microsoft.com/office/drawing/2014/main" id="{E988A421-FB78-C10F-F3BB-639F91E4299D}"/>
              </a:ext>
            </a:extLst>
          </p:cNvPr>
          <p:cNvSpPr/>
          <p:nvPr/>
        </p:nvSpPr>
        <p:spPr>
          <a:xfrm>
            <a:off x="0" y="0"/>
            <a:ext cx="475488" cy="6858000"/>
          </a:xfrm>
          <a:prstGeom prst="rect">
            <a:avLst/>
          </a:prstGeom>
          <a:solidFill>
            <a:srgbClr val="003E78"/>
          </a:solidFill>
          <a:ln w="12700">
            <a:solidFill>
              <a:srgbClr val="003E78"/>
            </a:solidFill>
            <a:prstDash val="solid"/>
          </a:ln>
        </p:spPr>
      </p:sp>
      <p:sp>
        <p:nvSpPr>
          <p:cNvPr id="39" name="Shape 1">
            <a:extLst>
              <a:ext uri="{FF2B5EF4-FFF2-40B4-BE49-F238E27FC236}">
                <a16:creationId xmlns:a16="http://schemas.microsoft.com/office/drawing/2014/main" id="{C88960D5-70E2-ACDD-5499-9CF230753BF4}"/>
              </a:ext>
            </a:extLst>
          </p:cNvPr>
          <p:cNvSpPr/>
          <p:nvPr/>
        </p:nvSpPr>
        <p:spPr>
          <a:xfrm>
            <a:off x="-4573" y="1669693"/>
            <a:ext cx="475488" cy="914400"/>
          </a:xfrm>
          <a:prstGeom prst="rect">
            <a:avLst/>
          </a:prstGeom>
          <a:solidFill>
            <a:srgbClr val="D7241F"/>
          </a:solidFill>
          <a:ln w="12700">
            <a:solidFill>
              <a:srgbClr val="D7241F"/>
            </a:solidFill>
            <a:prstDash val="solid"/>
          </a:ln>
        </p:spPr>
      </p:sp>
      <p:pic>
        <p:nvPicPr>
          <p:cNvPr id="40" name="Picture 17" descr="people_transparent.png">
            <a:extLst>
              <a:ext uri="{FF2B5EF4-FFF2-40B4-BE49-F238E27FC236}">
                <a16:creationId xmlns:a16="http://schemas.microsoft.com/office/drawing/2014/main" id="{939F9DD0-1C1A-3B2E-23F3-F560E1B08A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7" y="544810"/>
            <a:ext cx="346009" cy="580073"/>
          </a:xfrm>
          <a:prstGeom prst="rect">
            <a:avLst/>
          </a:prstGeom>
        </p:spPr>
      </p:pic>
      <p:pic>
        <p:nvPicPr>
          <p:cNvPr id="41" name="Picture 18" descr="earth_transparent.png">
            <a:extLst>
              <a:ext uri="{FF2B5EF4-FFF2-40B4-BE49-F238E27FC236}">
                <a16:creationId xmlns:a16="http://schemas.microsoft.com/office/drawing/2014/main" id="{1DF678BA-CDC1-F7E6-BBD7-B062F9DFB6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7" y="1908632"/>
            <a:ext cx="346009" cy="447776"/>
          </a:xfrm>
          <a:prstGeom prst="rect">
            <a:avLst/>
          </a:prstGeom>
        </p:spPr>
      </p:pic>
      <p:pic>
        <p:nvPicPr>
          <p:cNvPr id="42" name="Picture 19" descr="culture_transparent.png">
            <a:extLst>
              <a:ext uri="{FF2B5EF4-FFF2-40B4-BE49-F238E27FC236}">
                <a16:creationId xmlns:a16="http://schemas.microsoft.com/office/drawing/2014/main" id="{828D00C2-C699-75FF-CC26-46FB37AED7D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67" y="3046081"/>
            <a:ext cx="346009" cy="356185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42526FB9-204F-DB20-26DF-D86EBB1372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147" y="62027"/>
            <a:ext cx="1895051" cy="482783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"/>
          <p:cNvSpPr/>
          <p:nvPr/>
        </p:nvSpPr>
        <p:spPr>
          <a:xfrm>
            <a:off x="0" y="6236208"/>
            <a:ext cx="12191695" cy="621792"/>
          </a:xfrm>
          <a:prstGeom prst="rect">
            <a:avLst/>
          </a:prstGeom>
          <a:solidFill>
            <a:srgbClr val="003E78"/>
          </a:solidFill>
          <a:ln w="12700">
            <a:solidFill>
              <a:srgbClr val="003E7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601200" y="6400800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husnat.pwr.edu.pl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822960" y="941832"/>
            <a:ext cx="10607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D7241F"/>
                </a:solidFill>
              </a:rPr>
              <a:t>UKŁAD PORÓWNAWCZY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822960" y="1234440"/>
            <a:ext cx="10149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pl-PL" sz="3200" b="1" dirty="0">
                <a:solidFill>
                  <a:srgbClr val="0C31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Tytuł slajdu</a:t>
            </a:r>
            <a:endParaRPr lang="en-US" sz="3200" dirty="0"/>
          </a:p>
        </p:txBody>
      </p:sp>
      <p:sp>
        <p:nvSpPr>
          <p:cNvPr id="12" name="Shape 8"/>
          <p:cNvSpPr/>
          <p:nvPr/>
        </p:nvSpPr>
        <p:spPr>
          <a:xfrm>
            <a:off x="822960" y="2029968"/>
            <a:ext cx="10378440" cy="0"/>
          </a:xfrm>
          <a:prstGeom prst="line">
            <a:avLst/>
          </a:prstGeom>
          <a:noFill/>
          <a:ln w="15240">
            <a:solidFill>
              <a:srgbClr val="D7241F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868680" y="2615184"/>
            <a:ext cx="2999232" cy="2185416"/>
          </a:xfrm>
          <a:prstGeom prst="roundRect">
            <a:avLst>
              <a:gd name="adj" fmla="val 2929"/>
            </a:avLst>
          </a:prstGeom>
          <a:solidFill>
            <a:srgbClr val="FFFFFF"/>
          </a:solidFill>
          <a:ln w="12700">
            <a:solidFill>
              <a:srgbClr val="B4C9DA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1188720" y="2176272"/>
            <a:ext cx="2359152" cy="347472"/>
          </a:xfrm>
          <a:prstGeom prst="roundRect">
            <a:avLst>
              <a:gd name="adj" fmla="val 15789"/>
            </a:avLst>
          </a:prstGeom>
          <a:solidFill>
            <a:srgbClr val="D7241F"/>
          </a:solidFill>
          <a:ln w="12700">
            <a:solidFill>
              <a:srgbClr val="D7241F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1261872" y="2258568"/>
            <a:ext cx="22128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l-PL" sz="1000" b="1" dirty="0">
                <a:solidFill>
                  <a:srgbClr val="FFFFFF"/>
                </a:solidFill>
              </a:rPr>
              <a:t>Tekst</a:t>
            </a:r>
            <a:endParaRPr lang="en-US" sz="1000" dirty="0"/>
          </a:p>
        </p:txBody>
      </p:sp>
      <p:sp>
        <p:nvSpPr>
          <p:cNvPr id="16" name="Text 12"/>
          <p:cNvSpPr/>
          <p:nvPr/>
        </p:nvSpPr>
        <p:spPr>
          <a:xfrm>
            <a:off x="1124712" y="2852928"/>
            <a:ext cx="24871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600" b="1" dirty="0">
                <a:solidFill>
                  <a:srgbClr val="0C315E"/>
                </a:solidFill>
              </a:rPr>
              <a:t>Tekst</a:t>
            </a:r>
            <a:endParaRPr lang="en-US" sz="1600" dirty="0"/>
          </a:p>
        </p:txBody>
      </p:sp>
      <p:sp>
        <p:nvSpPr>
          <p:cNvPr id="17" name="Text 13"/>
          <p:cNvSpPr/>
          <p:nvPr/>
        </p:nvSpPr>
        <p:spPr>
          <a:xfrm>
            <a:off x="1124712" y="3246120"/>
            <a:ext cx="2468880" cy="10972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pl-PL" sz="1350" dirty="0">
                <a:solidFill>
                  <a:srgbClr val="0C315E"/>
                </a:solidFill>
              </a:rPr>
              <a:t>Tekst</a:t>
            </a:r>
            <a:endParaRPr lang="en-US" sz="1350" dirty="0"/>
          </a:p>
          <a:p>
            <a:pPr marL="0" indent="0">
              <a:buNone/>
            </a:pPr>
            <a:endParaRPr lang="en-US" sz="1350" dirty="0"/>
          </a:p>
          <a:p>
            <a:pPr marL="0" indent="0">
              <a:buNone/>
            </a:pPr>
            <a:r>
              <a:rPr lang="pl-PL" sz="1350" dirty="0">
                <a:solidFill>
                  <a:srgbClr val="0C315E"/>
                </a:solidFill>
              </a:rPr>
              <a:t>Tekst</a:t>
            </a:r>
            <a:endParaRPr lang="en-US" sz="1350" dirty="0"/>
          </a:p>
        </p:txBody>
      </p:sp>
      <p:sp>
        <p:nvSpPr>
          <p:cNvPr id="18" name="Shape 14"/>
          <p:cNvSpPr/>
          <p:nvPr/>
        </p:nvSpPr>
        <p:spPr>
          <a:xfrm>
            <a:off x="4270248" y="2615184"/>
            <a:ext cx="2999232" cy="2185416"/>
          </a:xfrm>
          <a:prstGeom prst="roundRect">
            <a:avLst>
              <a:gd name="adj" fmla="val 2929"/>
            </a:avLst>
          </a:prstGeom>
          <a:solidFill>
            <a:srgbClr val="FFFFFF"/>
          </a:solidFill>
          <a:ln w="12700">
            <a:solidFill>
              <a:srgbClr val="B4C9DA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4590288" y="2176272"/>
            <a:ext cx="2359152" cy="347472"/>
          </a:xfrm>
          <a:prstGeom prst="roundRect">
            <a:avLst>
              <a:gd name="adj" fmla="val 15789"/>
            </a:avLst>
          </a:prstGeom>
          <a:solidFill>
            <a:srgbClr val="D7241F"/>
          </a:solidFill>
          <a:ln w="12700">
            <a:solidFill>
              <a:srgbClr val="D7241F"/>
            </a:solidFill>
            <a:prstDash val="solid"/>
          </a:ln>
        </p:spPr>
      </p:sp>
      <p:sp>
        <p:nvSpPr>
          <p:cNvPr id="20" name="Text 16"/>
          <p:cNvSpPr/>
          <p:nvPr/>
        </p:nvSpPr>
        <p:spPr>
          <a:xfrm>
            <a:off x="4663440" y="2258568"/>
            <a:ext cx="22128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l-PL" sz="1000" b="1" dirty="0">
                <a:solidFill>
                  <a:srgbClr val="FFFFFF"/>
                </a:solidFill>
              </a:rPr>
              <a:t>Tekst</a:t>
            </a:r>
            <a:endParaRPr lang="en-US" sz="1000" dirty="0"/>
          </a:p>
        </p:txBody>
      </p:sp>
      <p:sp>
        <p:nvSpPr>
          <p:cNvPr id="21" name="Text 17"/>
          <p:cNvSpPr/>
          <p:nvPr/>
        </p:nvSpPr>
        <p:spPr>
          <a:xfrm>
            <a:off x="4526280" y="2852928"/>
            <a:ext cx="24871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600" b="1" dirty="0">
                <a:solidFill>
                  <a:srgbClr val="0C315E"/>
                </a:solidFill>
              </a:rPr>
              <a:t>Tekst</a:t>
            </a:r>
            <a:endParaRPr lang="en-US" sz="1600" dirty="0"/>
          </a:p>
        </p:txBody>
      </p:sp>
      <p:sp>
        <p:nvSpPr>
          <p:cNvPr id="22" name="Text 18"/>
          <p:cNvSpPr/>
          <p:nvPr/>
        </p:nvSpPr>
        <p:spPr>
          <a:xfrm>
            <a:off x="4526280" y="3246120"/>
            <a:ext cx="2468880" cy="10972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pl-PL" sz="1350" dirty="0">
                <a:solidFill>
                  <a:srgbClr val="0C315E"/>
                </a:solidFill>
              </a:rPr>
              <a:t>Tekst</a:t>
            </a:r>
            <a:endParaRPr lang="en-US" sz="1350" dirty="0"/>
          </a:p>
          <a:p>
            <a:pPr marL="0" indent="0">
              <a:buNone/>
            </a:pPr>
            <a:endParaRPr lang="en-US" sz="1350" dirty="0"/>
          </a:p>
          <a:p>
            <a:pPr marL="0" indent="0">
              <a:buNone/>
            </a:pPr>
            <a:r>
              <a:rPr lang="pl-PL" sz="1350" dirty="0">
                <a:solidFill>
                  <a:srgbClr val="0C315E"/>
                </a:solidFill>
              </a:rPr>
              <a:t>Tekst</a:t>
            </a:r>
            <a:endParaRPr lang="en-US" sz="1350" dirty="0"/>
          </a:p>
        </p:txBody>
      </p:sp>
      <p:sp>
        <p:nvSpPr>
          <p:cNvPr id="23" name="Shape 19"/>
          <p:cNvSpPr/>
          <p:nvPr/>
        </p:nvSpPr>
        <p:spPr>
          <a:xfrm>
            <a:off x="7671816" y="2615184"/>
            <a:ext cx="2999232" cy="2185416"/>
          </a:xfrm>
          <a:prstGeom prst="roundRect">
            <a:avLst>
              <a:gd name="adj" fmla="val 2929"/>
            </a:avLst>
          </a:prstGeom>
          <a:solidFill>
            <a:srgbClr val="FFFFFF"/>
          </a:solidFill>
          <a:ln w="12700">
            <a:solidFill>
              <a:srgbClr val="B4C9DA"/>
            </a:solidFill>
            <a:prstDash val="solid"/>
          </a:ln>
        </p:spPr>
      </p:sp>
      <p:sp>
        <p:nvSpPr>
          <p:cNvPr id="24" name="Shape 20"/>
          <p:cNvSpPr/>
          <p:nvPr/>
        </p:nvSpPr>
        <p:spPr>
          <a:xfrm>
            <a:off x="7991856" y="2176272"/>
            <a:ext cx="2359152" cy="347472"/>
          </a:xfrm>
          <a:prstGeom prst="roundRect">
            <a:avLst>
              <a:gd name="adj" fmla="val 15789"/>
            </a:avLst>
          </a:prstGeom>
          <a:solidFill>
            <a:srgbClr val="D7241F"/>
          </a:solidFill>
          <a:ln w="12700">
            <a:solidFill>
              <a:srgbClr val="D7241F"/>
            </a:solidFill>
            <a:prstDash val="solid"/>
          </a:ln>
        </p:spPr>
      </p:sp>
      <p:sp>
        <p:nvSpPr>
          <p:cNvPr id="25" name="Text 21"/>
          <p:cNvSpPr/>
          <p:nvPr/>
        </p:nvSpPr>
        <p:spPr>
          <a:xfrm>
            <a:off x="8065008" y="2258568"/>
            <a:ext cx="2212848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l-PL" sz="1000" b="1" dirty="0">
                <a:solidFill>
                  <a:srgbClr val="FFFFFF"/>
                </a:solidFill>
              </a:rPr>
              <a:t>Tekst</a:t>
            </a:r>
            <a:endParaRPr lang="en-US" sz="1000" dirty="0"/>
          </a:p>
        </p:txBody>
      </p:sp>
      <p:sp>
        <p:nvSpPr>
          <p:cNvPr id="26" name="Text 22"/>
          <p:cNvSpPr/>
          <p:nvPr/>
        </p:nvSpPr>
        <p:spPr>
          <a:xfrm>
            <a:off x="7927848" y="2852928"/>
            <a:ext cx="248716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600" b="1" dirty="0">
                <a:solidFill>
                  <a:srgbClr val="0C315E"/>
                </a:solidFill>
              </a:rPr>
              <a:t>Tekst</a:t>
            </a:r>
            <a:endParaRPr lang="en-US" sz="1600" dirty="0"/>
          </a:p>
        </p:txBody>
      </p:sp>
      <p:sp>
        <p:nvSpPr>
          <p:cNvPr id="27" name="Text 23"/>
          <p:cNvSpPr/>
          <p:nvPr/>
        </p:nvSpPr>
        <p:spPr>
          <a:xfrm>
            <a:off x="7927848" y="3246120"/>
            <a:ext cx="2468880" cy="10972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>
              <a:buNone/>
            </a:pPr>
            <a:r>
              <a:rPr lang="pl-PL" sz="1350" dirty="0">
                <a:solidFill>
                  <a:srgbClr val="0C315E"/>
                </a:solidFill>
              </a:rPr>
              <a:t>Tekst</a:t>
            </a:r>
            <a:endParaRPr lang="en-US" sz="1350" dirty="0"/>
          </a:p>
          <a:p>
            <a:pPr marL="0" indent="0">
              <a:buNone/>
            </a:pPr>
            <a:endParaRPr lang="en-US" sz="1350" dirty="0"/>
          </a:p>
          <a:p>
            <a:pPr marL="0" indent="0">
              <a:buNone/>
            </a:pPr>
            <a:r>
              <a:rPr lang="pl-PL" sz="1350" dirty="0">
                <a:solidFill>
                  <a:srgbClr val="0C315E"/>
                </a:solidFill>
              </a:rPr>
              <a:t>Tekst</a:t>
            </a:r>
            <a:endParaRPr lang="en-US" sz="1350" dirty="0"/>
          </a:p>
        </p:txBody>
      </p:sp>
      <p:sp>
        <p:nvSpPr>
          <p:cNvPr id="28" name="Text 24"/>
          <p:cNvSpPr/>
          <p:nvPr/>
        </p:nvSpPr>
        <p:spPr>
          <a:xfrm>
            <a:off x="868680" y="5212080"/>
            <a:ext cx="9784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200" dirty="0">
                <a:solidFill>
                  <a:srgbClr val="0C315E"/>
                </a:solidFill>
              </a:rPr>
              <a:t>Tekst</a:t>
            </a:r>
            <a:endParaRPr lang="en-US" sz="1200" dirty="0"/>
          </a:p>
        </p:txBody>
      </p:sp>
      <p:sp>
        <p:nvSpPr>
          <p:cNvPr id="9" name="Shape 0">
            <a:extLst>
              <a:ext uri="{FF2B5EF4-FFF2-40B4-BE49-F238E27FC236}">
                <a16:creationId xmlns:a16="http://schemas.microsoft.com/office/drawing/2014/main" id="{C367DA43-6374-31BA-F86F-E0BA6F2C8B02}"/>
              </a:ext>
            </a:extLst>
          </p:cNvPr>
          <p:cNvSpPr/>
          <p:nvPr/>
        </p:nvSpPr>
        <p:spPr>
          <a:xfrm>
            <a:off x="0" y="0"/>
            <a:ext cx="475488" cy="6858000"/>
          </a:xfrm>
          <a:prstGeom prst="rect">
            <a:avLst/>
          </a:prstGeom>
          <a:solidFill>
            <a:srgbClr val="003E78"/>
          </a:solidFill>
          <a:ln w="12700">
            <a:solidFill>
              <a:srgbClr val="003E78"/>
            </a:solidFill>
            <a:prstDash val="solid"/>
          </a:ln>
        </p:spPr>
      </p:sp>
      <p:sp>
        <p:nvSpPr>
          <p:cNvPr id="34" name="Shape 1">
            <a:extLst>
              <a:ext uri="{FF2B5EF4-FFF2-40B4-BE49-F238E27FC236}">
                <a16:creationId xmlns:a16="http://schemas.microsoft.com/office/drawing/2014/main" id="{798B466D-8306-DEBA-E79F-EA5170B9CCFE}"/>
              </a:ext>
            </a:extLst>
          </p:cNvPr>
          <p:cNvSpPr/>
          <p:nvPr/>
        </p:nvSpPr>
        <p:spPr>
          <a:xfrm>
            <a:off x="-4573" y="1669693"/>
            <a:ext cx="475488" cy="914400"/>
          </a:xfrm>
          <a:prstGeom prst="rect">
            <a:avLst/>
          </a:prstGeom>
          <a:solidFill>
            <a:srgbClr val="D7241F"/>
          </a:solidFill>
          <a:ln w="12700">
            <a:solidFill>
              <a:srgbClr val="D7241F"/>
            </a:solidFill>
            <a:prstDash val="solid"/>
          </a:ln>
        </p:spPr>
      </p:sp>
      <p:pic>
        <p:nvPicPr>
          <p:cNvPr id="35" name="Picture 17" descr="people_transparent.png">
            <a:extLst>
              <a:ext uri="{FF2B5EF4-FFF2-40B4-BE49-F238E27FC236}">
                <a16:creationId xmlns:a16="http://schemas.microsoft.com/office/drawing/2014/main" id="{C5F1C8DB-0721-C6AC-EC08-9A89E370DB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7" y="544810"/>
            <a:ext cx="346009" cy="580073"/>
          </a:xfrm>
          <a:prstGeom prst="rect">
            <a:avLst/>
          </a:prstGeom>
        </p:spPr>
      </p:pic>
      <p:pic>
        <p:nvPicPr>
          <p:cNvPr id="36" name="Picture 18" descr="earth_transparent.png">
            <a:extLst>
              <a:ext uri="{FF2B5EF4-FFF2-40B4-BE49-F238E27FC236}">
                <a16:creationId xmlns:a16="http://schemas.microsoft.com/office/drawing/2014/main" id="{43823067-5F40-407E-17DA-CCA30ED523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7" y="1908632"/>
            <a:ext cx="346009" cy="447776"/>
          </a:xfrm>
          <a:prstGeom prst="rect">
            <a:avLst/>
          </a:prstGeom>
        </p:spPr>
      </p:pic>
      <p:pic>
        <p:nvPicPr>
          <p:cNvPr id="37" name="Picture 19" descr="culture_transparent.png">
            <a:extLst>
              <a:ext uri="{FF2B5EF4-FFF2-40B4-BE49-F238E27FC236}">
                <a16:creationId xmlns:a16="http://schemas.microsoft.com/office/drawing/2014/main" id="{46B27503-4F25-06F2-B100-90FACA799F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67" y="3046081"/>
            <a:ext cx="346009" cy="356185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90EF615B-7425-15BB-90CD-82B13D71BE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147" y="62027"/>
            <a:ext cx="1895051" cy="482783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"/>
          <p:cNvSpPr/>
          <p:nvPr/>
        </p:nvSpPr>
        <p:spPr>
          <a:xfrm>
            <a:off x="0" y="6236208"/>
            <a:ext cx="12191695" cy="621792"/>
          </a:xfrm>
          <a:prstGeom prst="rect">
            <a:avLst/>
          </a:prstGeom>
          <a:solidFill>
            <a:srgbClr val="003E78"/>
          </a:solidFill>
          <a:ln w="12700">
            <a:solidFill>
              <a:srgbClr val="003E78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9601200" y="6400800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husnat.pwr.edu.pl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822960" y="941832"/>
            <a:ext cx="10607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100" b="1" dirty="0">
                <a:solidFill>
                  <a:srgbClr val="D7241F"/>
                </a:solidFill>
              </a:rPr>
              <a:t>Tekst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822960" y="1234440"/>
            <a:ext cx="10149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pl-PL" sz="3200" b="1" dirty="0">
                <a:solidFill>
                  <a:srgbClr val="0C31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Tekst</a:t>
            </a:r>
            <a:endParaRPr lang="en-US" sz="3200" dirty="0"/>
          </a:p>
        </p:txBody>
      </p:sp>
      <p:sp>
        <p:nvSpPr>
          <p:cNvPr id="12" name="Shape 8"/>
          <p:cNvSpPr/>
          <p:nvPr/>
        </p:nvSpPr>
        <p:spPr>
          <a:xfrm>
            <a:off x="822960" y="2029968"/>
            <a:ext cx="10378440" cy="0"/>
          </a:xfrm>
          <a:prstGeom prst="line">
            <a:avLst/>
          </a:prstGeom>
          <a:noFill/>
          <a:ln w="15240">
            <a:solidFill>
              <a:srgbClr val="D7241F"/>
            </a:solidFill>
            <a:prstDash val="solid"/>
          </a:ln>
        </p:spPr>
      </p:sp>
      <p:sp>
        <p:nvSpPr>
          <p:cNvPr id="13" name="Shape 9"/>
          <p:cNvSpPr/>
          <p:nvPr/>
        </p:nvSpPr>
        <p:spPr>
          <a:xfrm>
            <a:off x="868680" y="2331720"/>
            <a:ext cx="3840480" cy="3063240"/>
          </a:xfrm>
          <a:prstGeom prst="roundRect">
            <a:avLst>
              <a:gd name="adj" fmla="val 2090"/>
            </a:avLst>
          </a:prstGeom>
          <a:solidFill>
            <a:srgbClr val="FFFFFF"/>
          </a:solidFill>
          <a:ln w="12700">
            <a:solidFill>
              <a:srgbClr val="B4C9DA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1131243" y="5394960"/>
            <a:ext cx="3054096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l-PL" sz="1800" b="1" dirty="0">
                <a:solidFill>
                  <a:srgbClr val="667085"/>
                </a:solidFill>
              </a:rPr>
              <a:t>Tekst</a:t>
            </a:r>
            <a:endParaRPr lang="en-US" sz="1800" dirty="0"/>
          </a:p>
        </p:txBody>
      </p:sp>
      <p:sp>
        <p:nvSpPr>
          <p:cNvPr id="15" name="Text 11"/>
          <p:cNvSpPr/>
          <p:nvPr/>
        </p:nvSpPr>
        <p:spPr>
          <a:xfrm>
            <a:off x="1355271" y="5704114"/>
            <a:ext cx="2606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pl-PL" sz="1200" dirty="0">
                <a:solidFill>
                  <a:srgbClr val="667085"/>
                </a:solidFill>
              </a:rPr>
              <a:t>Tekst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5257800" y="2395728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400" b="1" dirty="0">
                <a:solidFill>
                  <a:srgbClr val="0C315E"/>
                </a:solidFill>
              </a:rPr>
              <a:t>Tekst</a:t>
            </a:r>
            <a:endParaRPr lang="en-US" sz="2400" dirty="0"/>
          </a:p>
        </p:txBody>
      </p:sp>
      <p:sp>
        <p:nvSpPr>
          <p:cNvPr id="17" name="Text 13"/>
          <p:cNvSpPr/>
          <p:nvPr/>
        </p:nvSpPr>
        <p:spPr>
          <a:xfrm>
            <a:off x="5257800" y="2898648"/>
            <a:ext cx="5349240" cy="59436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ctr">
            <a:normAutofit/>
          </a:bodyPr>
          <a:lstStyle/>
          <a:p>
            <a:pPr marL="0" indent="0">
              <a:buNone/>
            </a:pPr>
            <a:r>
              <a:rPr lang="pl-PL" sz="1800" dirty="0">
                <a:solidFill>
                  <a:srgbClr val="0C315E"/>
                </a:solidFill>
              </a:rPr>
              <a:t>Tekst</a:t>
            </a:r>
            <a:endParaRPr lang="en-US" sz="1800" dirty="0"/>
          </a:p>
        </p:txBody>
      </p:sp>
      <p:sp>
        <p:nvSpPr>
          <p:cNvPr id="18" name="Shape 14"/>
          <p:cNvSpPr/>
          <p:nvPr/>
        </p:nvSpPr>
        <p:spPr>
          <a:xfrm>
            <a:off x="5257800" y="3703320"/>
            <a:ext cx="5166360" cy="0"/>
          </a:xfrm>
          <a:prstGeom prst="line">
            <a:avLst/>
          </a:prstGeom>
          <a:noFill/>
          <a:ln w="12700">
            <a:solidFill>
              <a:srgbClr val="D7241F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5257800" y="4005072"/>
            <a:ext cx="2103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700" b="1" dirty="0">
                <a:solidFill>
                  <a:srgbClr val="D7241F"/>
                </a:solidFill>
              </a:rPr>
              <a:t>Tekst</a:t>
            </a:r>
            <a:endParaRPr lang="en-US" sz="1700" dirty="0"/>
          </a:p>
        </p:txBody>
      </p:sp>
      <p:sp>
        <p:nvSpPr>
          <p:cNvPr id="20" name="Text 16"/>
          <p:cNvSpPr/>
          <p:nvPr/>
        </p:nvSpPr>
        <p:spPr>
          <a:xfrm>
            <a:off x="5257800" y="4370832"/>
            <a:ext cx="4389120" cy="59436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500" dirty="0">
                <a:solidFill>
                  <a:srgbClr val="0C315E"/>
                </a:solidFill>
              </a:rPr>
              <a:t>tekst</a:t>
            </a:r>
            <a:endParaRPr lang="en-US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500" dirty="0">
                <a:solidFill>
                  <a:srgbClr val="0C315E"/>
                </a:solidFill>
              </a:rPr>
              <a:t>tekst</a:t>
            </a:r>
            <a:endParaRPr lang="en-US" sz="1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sz="1500" dirty="0">
                <a:solidFill>
                  <a:srgbClr val="0C315E"/>
                </a:solidFill>
              </a:rPr>
              <a:t>tekst</a:t>
            </a:r>
            <a:endParaRPr lang="en-US" sz="1500" dirty="0"/>
          </a:p>
        </p:txBody>
      </p:sp>
      <p:sp>
        <p:nvSpPr>
          <p:cNvPr id="9" name="Shape 0">
            <a:extLst>
              <a:ext uri="{FF2B5EF4-FFF2-40B4-BE49-F238E27FC236}">
                <a16:creationId xmlns:a16="http://schemas.microsoft.com/office/drawing/2014/main" id="{17EE9FCE-89F9-618D-3673-989AD4F87689}"/>
              </a:ext>
            </a:extLst>
          </p:cNvPr>
          <p:cNvSpPr/>
          <p:nvPr/>
        </p:nvSpPr>
        <p:spPr>
          <a:xfrm>
            <a:off x="0" y="0"/>
            <a:ext cx="475488" cy="6858000"/>
          </a:xfrm>
          <a:prstGeom prst="rect">
            <a:avLst/>
          </a:prstGeom>
          <a:solidFill>
            <a:srgbClr val="003E78"/>
          </a:solidFill>
          <a:ln w="12700">
            <a:solidFill>
              <a:srgbClr val="003E78"/>
            </a:solidFill>
            <a:prstDash val="solid"/>
          </a:ln>
        </p:spPr>
      </p:sp>
      <p:sp>
        <p:nvSpPr>
          <p:cNvPr id="26" name="Shape 1">
            <a:extLst>
              <a:ext uri="{FF2B5EF4-FFF2-40B4-BE49-F238E27FC236}">
                <a16:creationId xmlns:a16="http://schemas.microsoft.com/office/drawing/2014/main" id="{922E3A82-3291-5F52-4D2E-0C499E080339}"/>
              </a:ext>
            </a:extLst>
          </p:cNvPr>
          <p:cNvSpPr/>
          <p:nvPr/>
        </p:nvSpPr>
        <p:spPr>
          <a:xfrm>
            <a:off x="-4573" y="1669693"/>
            <a:ext cx="475488" cy="914400"/>
          </a:xfrm>
          <a:prstGeom prst="rect">
            <a:avLst/>
          </a:prstGeom>
          <a:solidFill>
            <a:srgbClr val="D7241F"/>
          </a:solidFill>
          <a:ln w="12700">
            <a:solidFill>
              <a:srgbClr val="D7241F"/>
            </a:solidFill>
            <a:prstDash val="solid"/>
          </a:ln>
        </p:spPr>
      </p:sp>
      <p:pic>
        <p:nvPicPr>
          <p:cNvPr id="27" name="Picture 17" descr="people_transparent.png">
            <a:extLst>
              <a:ext uri="{FF2B5EF4-FFF2-40B4-BE49-F238E27FC236}">
                <a16:creationId xmlns:a16="http://schemas.microsoft.com/office/drawing/2014/main" id="{79BAA4D4-1AA7-B5B2-734D-3ECE66BD9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67" y="544810"/>
            <a:ext cx="346009" cy="580073"/>
          </a:xfrm>
          <a:prstGeom prst="rect">
            <a:avLst/>
          </a:prstGeom>
        </p:spPr>
      </p:pic>
      <p:pic>
        <p:nvPicPr>
          <p:cNvPr id="28" name="Picture 18" descr="earth_transparent.png">
            <a:extLst>
              <a:ext uri="{FF2B5EF4-FFF2-40B4-BE49-F238E27FC236}">
                <a16:creationId xmlns:a16="http://schemas.microsoft.com/office/drawing/2014/main" id="{82C89A8D-0B4C-560A-DF7E-7EDC14E366A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7" y="1908632"/>
            <a:ext cx="346009" cy="447776"/>
          </a:xfrm>
          <a:prstGeom prst="rect">
            <a:avLst/>
          </a:prstGeom>
        </p:spPr>
      </p:pic>
      <p:pic>
        <p:nvPicPr>
          <p:cNvPr id="29" name="Picture 19" descr="culture_transparent.png">
            <a:extLst>
              <a:ext uri="{FF2B5EF4-FFF2-40B4-BE49-F238E27FC236}">
                <a16:creationId xmlns:a16="http://schemas.microsoft.com/office/drawing/2014/main" id="{7B13253E-20F4-1FEB-AC56-B8896F505A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67" y="3046081"/>
            <a:ext cx="346009" cy="356185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E412C920-4B55-9B99-6813-E50FBB8455C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4147" y="62027"/>
            <a:ext cx="1895051" cy="48278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Obraz 25">
            <a:extLst>
              <a:ext uri="{FF2B5EF4-FFF2-40B4-BE49-F238E27FC236}">
                <a16:creationId xmlns:a16="http://schemas.microsoft.com/office/drawing/2014/main" id="{E56D11B6-C659-5834-2184-A22C2829D6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3645153"/>
            <a:ext cx="11716513" cy="33069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13232" y="6400800"/>
            <a:ext cx="14173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HUSNAT4</a:t>
            </a:r>
            <a:endParaRPr lang="en-US" sz="1000" dirty="0"/>
          </a:p>
        </p:txBody>
      </p:sp>
      <p:sp>
        <p:nvSpPr>
          <p:cNvPr id="8" name="Text 5"/>
          <p:cNvSpPr/>
          <p:nvPr/>
        </p:nvSpPr>
        <p:spPr>
          <a:xfrm>
            <a:off x="9601200" y="6400800"/>
            <a:ext cx="173736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husnat.pwr.edu.pl</a:t>
            </a:r>
            <a:endParaRPr lang="en-US" sz="1000" dirty="0"/>
          </a:p>
        </p:txBody>
      </p:sp>
      <p:sp>
        <p:nvSpPr>
          <p:cNvPr id="10" name="Text 6"/>
          <p:cNvSpPr/>
          <p:nvPr/>
        </p:nvSpPr>
        <p:spPr>
          <a:xfrm>
            <a:off x="896112" y="1745893"/>
            <a:ext cx="9326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4200" b="1" dirty="0">
                <a:solidFill>
                  <a:srgbClr val="0C315E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Tekst</a:t>
            </a:r>
            <a:endParaRPr lang="en-US" sz="4200" dirty="0"/>
          </a:p>
        </p:txBody>
      </p:sp>
      <p:sp>
        <p:nvSpPr>
          <p:cNvPr id="11" name="Text 7"/>
          <p:cNvSpPr/>
          <p:nvPr/>
        </p:nvSpPr>
        <p:spPr>
          <a:xfrm>
            <a:off x="896112" y="2441448"/>
            <a:ext cx="612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2400" b="1" dirty="0">
                <a:solidFill>
                  <a:srgbClr val="D7241F"/>
                </a:solidFill>
              </a:rPr>
              <a:t>Tekst</a:t>
            </a:r>
            <a:endParaRPr lang="en-US" sz="2400" dirty="0"/>
          </a:p>
        </p:txBody>
      </p:sp>
      <p:sp>
        <p:nvSpPr>
          <p:cNvPr id="12" name="Text 8"/>
          <p:cNvSpPr/>
          <p:nvPr/>
        </p:nvSpPr>
        <p:spPr>
          <a:xfrm>
            <a:off x="932688" y="3266585"/>
            <a:ext cx="6217920" cy="9557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pl-PL" sz="1800" dirty="0">
                <a:solidFill>
                  <a:srgbClr val="0C315E"/>
                </a:solidFill>
              </a:rPr>
              <a:t>Imię i nazwisko</a:t>
            </a:r>
            <a:r>
              <a:rPr lang="en-US" sz="1800" dirty="0">
                <a:solidFill>
                  <a:srgbClr val="0C315E"/>
                </a:solidFill>
              </a:rPr>
              <a:t> </a:t>
            </a:r>
            <a:endParaRPr lang="pl-PL" sz="1800" dirty="0">
              <a:solidFill>
                <a:srgbClr val="0C315E"/>
              </a:solidFill>
            </a:endParaRPr>
          </a:p>
          <a:p>
            <a:pPr marL="0" indent="0">
              <a:buNone/>
            </a:pPr>
            <a:r>
              <a:rPr lang="pl-PL" sz="1400" dirty="0">
                <a:solidFill>
                  <a:srgbClr val="0C315E"/>
                </a:solidFill>
              </a:rPr>
              <a:t>afiliacja</a:t>
            </a:r>
            <a:endParaRPr lang="pl-PL" sz="1400" dirty="0"/>
          </a:p>
          <a:p>
            <a:pPr marL="0" indent="0">
              <a:buNone/>
            </a:pPr>
            <a:r>
              <a:rPr lang="en-US" sz="1400" dirty="0">
                <a:solidFill>
                  <a:srgbClr val="0C315E"/>
                </a:solidFill>
              </a:rPr>
              <a:t>e-mail</a:t>
            </a:r>
            <a:endParaRPr lang="en-US" sz="1800" dirty="0"/>
          </a:p>
        </p:txBody>
      </p:sp>
      <p:sp>
        <p:nvSpPr>
          <p:cNvPr id="20" name="Shape 0">
            <a:extLst>
              <a:ext uri="{FF2B5EF4-FFF2-40B4-BE49-F238E27FC236}">
                <a16:creationId xmlns:a16="http://schemas.microsoft.com/office/drawing/2014/main" id="{B2E27258-A42A-F313-1EE4-987DE6141279}"/>
              </a:ext>
            </a:extLst>
          </p:cNvPr>
          <p:cNvSpPr/>
          <p:nvPr/>
        </p:nvSpPr>
        <p:spPr>
          <a:xfrm>
            <a:off x="0" y="0"/>
            <a:ext cx="475488" cy="6858000"/>
          </a:xfrm>
          <a:prstGeom prst="rect">
            <a:avLst/>
          </a:prstGeom>
          <a:solidFill>
            <a:srgbClr val="003E78"/>
          </a:solidFill>
          <a:ln w="12700">
            <a:solidFill>
              <a:srgbClr val="003E78"/>
            </a:solidFill>
            <a:prstDash val="solid"/>
          </a:ln>
        </p:spPr>
      </p:sp>
      <p:sp>
        <p:nvSpPr>
          <p:cNvPr id="21" name="Shape 1">
            <a:extLst>
              <a:ext uri="{FF2B5EF4-FFF2-40B4-BE49-F238E27FC236}">
                <a16:creationId xmlns:a16="http://schemas.microsoft.com/office/drawing/2014/main" id="{B7E259C3-6FC9-2FC5-CD94-87DC79867FB7}"/>
              </a:ext>
            </a:extLst>
          </p:cNvPr>
          <p:cNvSpPr/>
          <p:nvPr/>
        </p:nvSpPr>
        <p:spPr>
          <a:xfrm>
            <a:off x="-4573" y="1669693"/>
            <a:ext cx="475488" cy="914400"/>
          </a:xfrm>
          <a:prstGeom prst="rect">
            <a:avLst/>
          </a:prstGeom>
          <a:solidFill>
            <a:srgbClr val="D7241F"/>
          </a:solidFill>
          <a:ln w="12700">
            <a:solidFill>
              <a:srgbClr val="D7241F"/>
            </a:solidFill>
            <a:prstDash val="solid"/>
          </a:ln>
        </p:spPr>
      </p:sp>
      <p:pic>
        <p:nvPicPr>
          <p:cNvPr id="22" name="Picture 17" descr="people_transparent.png">
            <a:extLst>
              <a:ext uri="{FF2B5EF4-FFF2-40B4-BE49-F238E27FC236}">
                <a16:creationId xmlns:a16="http://schemas.microsoft.com/office/drawing/2014/main" id="{B2153B44-5EFE-2DDF-E062-02393994B6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7" y="544810"/>
            <a:ext cx="346009" cy="580073"/>
          </a:xfrm>
          <a:prstGeom prst="rect">
            <a:avLst/>
          </a:prstGeom>
        </p:spPr>
      </p:pic>
      <p:pic>
        <p:nvPicPr>
          <p:cNvPr id="23" name="Picture 18" descr="earth_transparent.png">
            <a:extLst>
              <a:ext uri="{FF2B5EF4-FFF2-40B4-BE49-F238E27FC236}">
                <a16:creationId xmlns:a16="http://schemas.microsoft.com/office/drawing/2014/main" id="{600C2DBE-0B29-19AE-E5B5-BD40A142F5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67" y="1908632"/>
            <a:ext cx="346009" cy="447776"/>
          </a:xfrm>
          <a:prstGeom prst="rect">
            <a:avLst/>
          </a:prstGeom>
        </p:spPr>
      </p:pic>
      <p:pic>
        <p:nvPicPr>
          <p:cNvPr id="24" name="Picture 19" descr="culture_transparent.png">
            <a:extLst>
              <a:ext uri="{FF2B5EF4-FFF2-40B4-BE49-F238E27FC236}">
                <a16:creationId xmlns:a16="http://schemas.microsoft.com/office/drawing/2014/main" id="{74EFDA29-3226-F6D1-7401-A44D082F4C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167" y="3046081"/>
            <a:ext cx="346009" cy="356185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FCF8AEC6-A707-CA4E-E55B-C83CC502401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54395" y="833717"/>
            <a:ext cx="4903695" cy="383242"/>
          </a:xfrm>
          <a:prstGeom prst="rect">
            <a:avLst/>
          </a:prstGeom>
        </p:spPr>
      </p:pic>
      <p:pic>
        <p:nvPicPr>
          <p:cNvPr id="2" name="Obraz 1">
            <a:extLst>
              <a:ext uri="{FF2B5EF4-FFF2-40B4-BE49-F238E27FC236}">
                <a16:creationId xmlns:a16="http://schemas.microsoft.com/office/drawing/2014/main" id="{E7DDCAAA-2BA5-8791-4868-A03D7464E5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3232" y="262999"/>
            <a:ext cx="4171991" cy="106285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43e8440-8f37-4263-bf1b-d175cfbdda09">
      <Terms xmlns="http://schemas.microsoft.com/office/infopath/2007/PartnerControls"/>
    </lcf76f155ced4ddcb4097134ff3c332f>
    <TaxCatchAll xmlns="c625301b-0be6-49a1-81e5-5dac5bb2c8ca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E8D7A0DA2A2D04FBCD837270A6E5AFC" ma:contentTypeVersion="10" ma:contentTypeDescription="Create a new document." ma:contentTypeScope="" ma:versionID="14451967015b33450136559e21e0d1e1">
  <xsd:schema xmlns:xsd="http://www.w3.org/2001/XMLSchema" xmlns:xs="http://www.w3.org/2001/XMLSchema" xmlns:p="http://schemas.microsoft.com/office/2006/metadata/properties" xmlns:ns2="143e8440-8f37-4263-bf1b-d175cfbdda09" xmlns:ns3="c625301b-0be6-49a1-81e5-5dac5bb2c8ca" targetNamespace="http://schemas.microsoft.com/office/2006/metadata/properties" ma:root="true" ma:fieldsID="a605614da0a4f4c16a41f72ee49c92d3" ns2:_="" ns3:_="">
    <xsd:import namespace="143e8440-8f37-4263-bf1b-d175cfbdda09"/>
    <xsd:import namespace="c625301b-0be6-49a1-81e5-5dac5bb2c8c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3e8440-8f37-4263-bf1b-d175cfbdda0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cda77310-f3de-42f9-adc8-0cacd17274d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25301b-0be6-49a1-81e5-5dac5bb2c8c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3a2f15f5-69cc-40bd-b64a-7824b39ad880}" ma:internalName="TaxCatchAll" ma:showField="CatchAllData" ma:web="c625301b-0be6-49a1-81e5-5dac5bb2c8c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BF8487F-6042-421F-A271-9D95CBD748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14B58FD-CCAA-462E-912D-CF09B2DD972A}">
  <ds:schemaRefs>
    <ds:schemaRef ds:uri="http://schemas.microsoft.com/office/2006/metadata/properties"/>
    <ds:schemaRef ds:uri="http://schemas.microsoft.com/office/infopath/2007/PartnerControls"/>
    <ds:schemaRef ds:uri="143e8440-8f37-4263-bf1b-d175cfbdda09"/>
    <ds:schemaRef ds:uri="c625301b-0be6-49a1-81e5-5dac5bb2c8ca"/>
  </ds:schemaRefs>
</ds:datastoreItem>
</file>

<file path=customXml/itemProps3.xml><?xml version="1.0" encoding="utf-8"?>
<ds:datastoreItem xmlns:ds="http://schemas.openxmlformats.org/officeDocument/2006/customXml" ds:itemID="{5CA0ACB8-A853-4BFE-BE84-704BF024EDA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3e8440-8f37-4263-bf1b-d175cfbdda09"/>
    <ds:schemaRef ds:uri="c625301b-0be6-49a1-81e5-5dac5bb2c8c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193</Words>
  <Application>Microsoft Office PowerPoint</Application>
  <PresentationFormat>Widescreen</PresentationFormat>
  <Paragraphs>99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HUSNAT4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HUSNAT4 — szablon prezentacji</dc:title>
  <dc:subject>Szablon prezentacji HUSNAT4</dc:subject>
  <dc:creator>OpenAI</dc:creator>
  <cp:lastModifiedBy>Kasia</cp:lastModifiedBy>
  <cp:revision>29</cp:revision>
  <dcterms:created xsi:type="dcterms:W3CDTF">2026-09-21T08:04:44Z</dcterms:created>
  <dcterms:modified xsi:type="dcterms:W3CDTF">2026-09-25T08:06:27Z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0x010100FE8D7A0DA2A2D04FBCD837270A6E5AFC</vt:lpwstr>
  </property>
  <property fmtid="{D5CDD505-2E9C-101B-9397-08002B2CF9AE}" pid="3" name="MediaServiceImageTags">
    <vt:lpwstr/>
  </property>
</Properties>
</file>